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307" r:id="rId10"/>
    <p:sldId id="278" r:id="rId11"/>
    <p:sldId id="279" r:id="rId12"/>
    <p:sldId id="281" r:id="rId13"/>
    <p:sldId id="283" r:id="rId14"/>
    <p:sldId id="306" r:id="rId15"/>
    <p:sldId id="28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434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4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82FD93-3D22-4E3A-B146-E74F25999803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FD3CFEE-3AC7-448A-A190-6034CF13B553}">
      <dgm:prSet phldrT="[Text]"/>
      <dgm:spPr/>
      <dgm:t>
        <a:bodyPr/>
        <a:lstStyle/>
        <a:p>
          <a:r>
            <a:rPr lang="en-GB" dirty="0" smtClean="0"/>
            <a:t>Religious</a:t>
          </a:r>
          <a:endParaRPr lang="en-GB" dirty="0"/>
        </a:p>
      </dgm:t>
    </dgm:pt>
    <dgm:pt modelId="{E89E4BF6-8600-4CC6-B3C3-D15A66ED9DF8}" type="parTrans" cxnId="{9421B291-7DF6-42AC-82D2-6F3B5ED0AD48}">
      <dgm:prSet/>
      <dgm:spPr/>
      <dgm:t>
        <a:bodyPr/>
        <a:lstStyle/>
        <a:p>
          <a:endParaRPr lang="en-GB"/>
        </a:p>
      </dgm:t>
    </dgm:pt>
    <dgm:pt modelId="{759BEB21-5171-427C-BA53-108832FA44A6}" type="sibTrans" cxnId="{9421B291-7DF6-42AC-82D2-6F3B5ED0AD48}">
      <dgm:prSet/>
      <dgm:spPr/>
      <dgm:t>
        <a:bodyPr/>
        <a:lstStyle/>
        <a:p>
          <a:endParaRPr lang="en-GB"/>
        </a:p>
      </dgm:t>
    </dgm:pt>
    <dgm:pt modelId="{1D5E582A-1A95-40C4-AEFC-C224868A5F0F}">
      <dgm:prSet phldrT="[Text]"/>
      <dgm:spPr/>
      <dgm:t>
        <a:bodyPr/>
        <a:lstStyle/>
        <a:p>
          <a:r>
            <a:rPr lang="en-GB" dirty="0" smtClean="0"/>
            <a:t>Cultural</a:t>
          </a:r>
          <a:endParaRPr lang="en-GB" dirty="0"/>
        </a:p>
      </dgm:t>
    </dgm:pt>
    <dgm:pt modelId="{1181870B-8FBB-406E-8FD8-3E7FE6AE1745}" type="parTrans" cxnId="{529FA629-F481-48BA-A33A-6AFB72576F99}">
      <dgm:prSet/>
      <dgm:spPr/>
      <dgm:t>
        <a:bodyPr/>
        <a:lstStyle/>
        <a:p>
          <a:endParaRPr lang="en-GB"/>
        </a:p>
      </dgm:t>
    </dgm:pt>
    <dgm:pt modelId="{A8A8CB24-E921-49EF-BE48-E1A525B1EE3F}" type="sibTrans" cxnId="{529FA629-F481-48BA-A33A-6AFB72576F99}">
      <dgm:prSet/>
      <dgm:spPr/>
      <dgm:t>
        <a:bodyPr/>
        <a:lstStyle/>
        <a:p>
          <a:endParaRPr lang="en-GB"/>
        </a:p>
      </dgm:t>
    </dgm:pt>
    <dgm:pt modelId="{2842FB24-3E14-4D23-B540-7D80CBF7F8A0}">
      <dgm:prSet phldrT="[Text]"/>
      <dgm:spPr/>
      <dgm:t>
        <a:bodyPr/>
        <a:lstStyle/>
        <a:p>
          <a:r>
            <a:rPr lang="en-GB" dirty="0" smtClean="0"/>
            <a:t>Counter-cultural</a:t>
          </a:r>
          <a:endParaRPr lang="en-GB" dirty="0"/>
        </a:p>
      </dgm:t>
    </dgm:pt>
    <dgm:pt modelId="{82A48DF2-0CE7-4ECE-BA00-91796EE869A8}" type="parTrans" cxnId="{EB43EAD3-47E3-4691-8FDB-252437439323}">
      <dgm:prSet/>
      <dgm:spPr/>
      <dgm:t>
        <a:bodyPr/>
        <a:lstStyle/>
        <a:p>
          <a:endParaRPr lang="en-GB"/>
        </a:p>
      </dgm:t>
    </dgm:pt>
    <dgm:pt modelId="{ACFAA5E4-3EAF-46E4-ADA0-9A454249336C}" type="sibTrans" cxnId="{EB43EAD3-47E3-4691-8FDB-252437439323}">
      <dgm:prSet/>
      <dgm:spPr/>
      <dgm:t>
        <a:bodyPr/>
        <a:lstStyle/>
        <a:p>
          <a:endParaRPr lang="en-GB"/>
        </a:p>
      </dgm:t>
    </dgm:pt>
    <dgm:pt modelId="{3A53A8E2-4D85-4DB1-B8A2-92AF1BE9B52D}">
      <dgm:prSet phldrT="[Text]"/>
      <dgm:spPr/>
      <dgm:t>
        <a:bodyPr/>
        <a:lstStyle/>
        <a:p>
          <a:r>
            <a:rPr lang="en-GB" dirty="0" smtClean="0"/>
            <a:t>Medical</a:t>
          </a:r>
          <a:endParaRPr lang="en-GB" dirty="0"/>
        </a:p>
      </dgm:t>
    </dgm:pt>
    <dgm:pt modelId="{914BC3C0-CD4A-4510-9FFB-21BFE8A42D53}" type="parTrans" cxnId="{44712860-2ABB-46F6-8F0F-AA96C04DCF9C}">
      <dgm:prSet/>
      <dgm:spPr/>
      <dgm:t>
        <a:bodyPr/>
        <a:lstStyle/>
        <a:p>
          <a:endParaRPr lang="en-GB"/>
        </a:p>
      </dgm:t>
    </dgm:pt>
    <dgm:pt modelId="{3A9DE62A-C5AC-4AE0-8DF9-10229E7405FF}" type="sibTrans" cxnId="{44712860-2ABB-46F6-8F0F-AA96C04DCF9C}">
      <dgm:prSet/>
      <dgm:spPr/>
      <dgm:t>
        <a:bodyPr/>
        <a:lstStyle/>
        <a:p>
          <a:endParaRPr lang="en-GB"/>
        </a:p>
      </dgm:t>
    </dgm:pt>
    <dgm:pt modelId="{BFD63497-C28C-460E-B751-5B5DB7A33C09}">
      <dgm:prSet phldrT="[Text]"/>
      <dgm:spPr/>
      <dgm:t>
        <a:bodyPr/>
        <a:lstStyle/>
        <a:p>
          <a:r>
            <a:rPr lang="en-GB" dirty="0" smtClean="0"/>
            <a:t>Philosophical</a:t>
          </a:r>
          <a:endParaRPr lang="en-GB" dirty="0"/>
        </a:p>
      </dgm:t>
    </dgm:pt>
    <dgm:pt modelId="{B1C262B6-6217-4C5C-BD3C-911E12C2CAF9}" type="parTrans" cxnId="{C42ADF45-681D-4845-B9EB-1D98809DE422}">
      <dgm:prSet/>
      <dgm:spPr/>
      <dgm:t>
        <a:bodyPr/>
        <a:lstStyle/>
        <a:p>
          <a:endParaRPr lang="en-GB"/>
        </a:p>
      </dgm:t>
    </dgm:pt>
    <dgm:pt modelId="{069B3D3B-75E9-4B63-979C-A02047109868}" type="sibTrans" cxnId="{C42ADF45-681D-4845-B9EB-1D98809DE422}">
      <dgm:prSet/>
      <dgm:spPr/>
      <dgm:t>
        <a:bodyPr/>
        <a:lstStyle/>
        <a:p>
          <a:endParaRPr lang="en-GB"/>
        </a:p>
      </dgm:t>
    </dgm:pt>
    <dgm:pt modelId="{4F17A48C-2F39-4705-AE43-3E4382D16957}">
      <dgm:prSet phldrT="[Text]"/>
      <dgm:spPr/>
      <dgm:t>
        <a:bodyPr/>
        <a:lstStyle/>
        <a:p>
          <a:r>
            <a:rPr lang="en-GB" dirty="0" smtClean="0"/>
            <a:t>Paranormal</a:t>
          </a:r>
          <a:endParaRPr lang="en-GB" dirty="0"/>
        </a:p>
      </dgm:t>
    </dgm:pt>
    <dgm:pt modelId="{1F0BC400-CAEF-4E7E-B877-F96F3F9C3840}" type="parTrans" cxnId="{E864A6F6-6847-455E-ADA5-5F0A1477E37B}">
      <dgm:prSet/>
      <dgm:spPr/>
      <dgm:t>
        <a:bodyPr/>
        <a:lstStyle/>
        <a:p>
          <a:endParaRPr lang="en-GB"/>
        </a:p>
      </dgm:t>
    </dgm:pt>
    <dgm:pt modelId="{DFEF9EFE-4D2A-40C0-8421-B52CAF8EA47F}" type="sibTrans" cxnId="{E864A6F6-6847-455E-ADA5-5F0A1477E37B}">
      <dgm:prSet/>
      <dgm:spPr/>
      <dgm:t>
        <a:bodyPr/>
        <a:lstStyle/>
        <a:p>
          <a:endParaRPr lang="en-GB"/>
        </a:p>
      </dgm:t>
    </dgm:pt>
    <dgm:pt modelId="{D2E8A8D1-036F-4B7D-9374-0EADCE52EC2D}">
      <dgm:prSet phldrT="[Text]"/>
      <dgm:spPr/>
      <dgm:t>
        <a:bodyPr/>
        <a:lstStyle/>
        <a:p>
          <a:r>
            <a:rPr lang="en-GB" dirty="0" smtClean="0"/>
            <a:t>Psychological</a:t>
          </a:r>
          <a:endParaRPr lang="en-GB" dirty="0"/>
        </a:p>
      </dgm:t>
    </dgm:pt>
    <dgm:pt modelId="{630E65F4-E15F-48DB-BD1D-E1DE2BCFD1CD}" type="parTrans" cxnId="{CD59C7C1-91CF-4DFD-ABF0-3B950FDBEA50}">
      <dgm:prSet/>
      <dgm:spPr/>
      <dgm:t>
        <a:bodyPr/>
        <a:lstStyle/>
        <a:p>
          <a:endParaRPr lang="en-GB"/>
        </a:p>
      </dgm:t>
    </dgm:pt>
    <dgm:pt modelId="{CF43EA97-4AFC-4A25-8B55-E55CD0172D06}" type="sibTrans" cxnId="{CD59C7C1-91CF-4DFD-ABF0-3B950FDBEA50}">
      <dgm:prSet/>
      <dgm:spPr/>
      <dgm:t>
        <a:bodyPr/>
        <a:lstStyle/>
        <a:p>
          <a:endParaRPr lang="en-GB"/>
        </a:p>
      </dgm:t>
    </dgm:pt>
    <dgm:pt modelId="{DF3ADB93-EFAD-4D95-8D65-ABEF6FDF114B}">
      <dgm:prSet phldrT="[Text]"/>
      <dgm:spPr/>
      <dgm:t>
        <a:bodyPr/>
        <a:lstStyle/>
        <a:p>
          <a:r>
            <a:rPr lang="en-GB" dirty="0" smtClean="0"/>
            <a:t>Technological</a:t>
          </a:r>
          <a:endParaRPr lang="en-GB" dirty="0"/>
        </a:p>
      </dgm:t>
    </dgm:pt>
    <dgm:pt modelId="{D68D193B-F330-4B3B-8F97-FAB4287438E4}" type="parTrans" cxnId="{B4819C82-B96E-42BE-A97E-88CBA2A30448}">
      <dgm:prSet/>
      <dgm:spPr/>
      <dgm:t>
        <a:bodyPr/>
        <a:lstStyle/>
        <a:p>
          <a:endParaRPr lang="en-GB"/>
        </a:p>
      </dgm:t>
    </dgm:pt>
    <dgm:pt modelId="{8B07E107-C2CC-4F35-8C6C-E7FCBFB0FA6C}" type="sibTrans" cxnId="{B4819C82-B96E-42BE-A97E-88CBA2A30448}">
      <dgm:prSet/>
      <dgm:spPr/>
      <dgm:t>
        <a:bodyPr/>
        <a:lstStyle/>
        <a:p>
          <a:endParaRPr lang="en-GB"/>
        </a:p>
      </dgm:t>
    </dgm:pt>
    <dgm:pt modelId="{D3C6FD37-6071-46F7-AA15-94CFFE6CEBCE}">
      <dgm:prSet phldrT="[Text]"/>
      <dgm:spPr/>
      <dgm:t>
        <a:bodyPr/>
        <a:lstStyle/>
        <a:p>
          <a:r>
            <a:rPr lang="en-GB" dirty="0" smtClean="0"/>
            <a:t>Other…</a:t>
          </a:r>
          <a:endParaRPr lang="en-GB" dirty="0"/>
        </a:p>
      </dgm:t>
    </dgm:pt>
    <dgm:pt modelId="{0755C6EF-9F36-4F57-BF64-100720FE99C0}" type="parTrans" cxnId="{6FC8E228-C8C0-49A3-B0B6-89DFF70BA2BA}">
      <dgm:prSet/>
      <dgm:spPr/>
      <dgm:t>
        <a:bodyPr/>
        <a:lstStyle/>
        <a:p>
          <a:endParaRPr lang="en-GB"/>
        </a:p>
      </dgm:t>
    </dgm:pt>
    <dgm:pt modelId="{EDBC2AB2-7D5D-4B32-9C43-4F9DC5957EA8}" type="sibTrans" cxnId="{6FC8E228-C8C0-49A3-B0B6-89DFF70BA2BA}">
      <dgm:prSet/>
      <dgm:spPr/>
      <dgm:t>
        <a:bodyPr/>
        <a:lstStyle/>
        <a:p>
          <a:endParaRPr lang="en-GB"/>
        </a:p>
      </dgm:t>
    </dgm:pt>
    <dgm:pt modelId="{A2A78F0A-96AE-47ED-9E31-A2F62DEE021D}">
      <dgm:prSet/>
      <dgm:spPr/>
      <dgm:t>
        <a:bodyPr/>
        <a:lstStyle/>
        <a:p>
          <a:r>
            <a:rPr lang="en-GB" dirty="0" smtClean="0"/>
            <a:t>Spiritual, </a:t>
          </a:r>
        </a:p>
      </dgm:t>
    </dgm:pt>
    <dgm:pt modelId="{B0A044AA-901E-42A6-ACAE-8587B6259348}" type="parTrans" cxnId="{DC1165D7-23AF-4626-84DD-EA5290004DC0}">
      <dgm:prSet/>
      <dgm:spPr/>
      <dgm:t>
        <a:bodyPr/>
        <a:lstStyle/>
        <a:p>
          <a:endParaRPr lang="en-GB"/>
        </a:p>
      </dgm:t>
    </dgm:pt>
    <dgm:pt modelId="{817CF77F-FC85-4470-9352-E43CE2D8BB9E}" type="sibTrans" cxnId="{DC1165D7-23AF-4626-84DD-EA5290004DC0}">
      <dgm:prSet/>
      <dgm:spPr/>
      <dgm:t>
        <a:bodyPr/>
        <a:lstStyle/>
        <a:p>
          <a:endParaRPr lang="en-GB"/>
        </a:p>
      </dgm:t>
    </dgm:pt>
    <dgm:pt modelId="{DE873F83-7EB6-4DCF-8ED3-20054B14F331}" type="pres">
      <dgm:prSet presAssocID="{0F82FD93-3D22-4E3A-B146-E74F25999803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GB"/>
        </a:p>
      </dgm:t>
    </dgm:pt>
    <dgm:pt modelId="{312D0743-C01C-4862-81DC-76985ECD5788}" type="pres">
      <dgm:prSet presAssocID="{5FD3CFEE-3AC7-448A-A190-6034CF13B553}" presName="compNode" presStyleCnt="0"/>
      <dgm:spPr/>
    </dgm:pt>
    <dgm:pt modelId="{F2177775-BAE0-4F63-93CA-08A6B24CA0EE}" type="pres">
      <dgm:prSet presAssocID="{5FD3CFEE-3AC7-448A-A190-6034CF13B553}" presName="dummyConnPt" presStyleCnt="0"/>
      <dgm:spPr/>
    </dgm:pt>
    <dgm:pt modelId="{14A48ED7-C22D-451A-B109-EF7A1E82C3FD}" type="pres">
      <dgm:prSet presAssocID="{5FD3CFEE-3AC7-448A-A190-6034CF13B553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7DA86B-5235-46FA-B1FB-5FD23A496749}" type="pres">
      <dgm:prSet presAssocID="{759BEB21-5171-427C-BA53-108832FA44A6}" presName="sibTrans" presStyleLbl="bgSibTrans2D1" presStyleIdx="0" presStyleCnt="9"/>
      <dgm:spPr/>
      <dgm:t>
        <a:bodyPr/>
        <a:lstStyle/>
        <a:p>
          <a:endParaRPr lang="en-GB"/>
        </a:p>
      </dgm:t>
    </dgm:pt>
    <dgm:pt modelId="{CEF3DCD8-D07A-4B55-9D91-A6C46E300C08}" type="pres">
      <dgm:prSet presAssocID="{A2A78F0A-96AE-47ED-9E31-A2F62DEE021D}" presName="compNode" presStyleCnt="0"/>
      <dgm:spPr/>
    </dgm:pt>
    <dgm:pt modelId="{9401B88F-D28B-4D38-A7E9-3594E022C23E}" type="pres">
      <dgm:prSet presAssocID="{A2A78F0A-96AE-47ED-9E31-A2F62DEE021D}" presName="dummyConnPt" presStyleCnt="0"/>
      <dgm:spPr/>
    </dgm:pt>
    <dgm:pt modelId="{CDC71C85-326C-4A55-8C36-8B11BC6B2305}" type="pres">
      <dgm:prSet presAssocID="{A2A78F0A-96AE-47ED-9E31-A2F62DEE021D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F6A1237-00DC-4CEF-98E7-870D44442A6C}" type="pres">
      <dgm:prSet presAssocID="{817CF77F-FC85-4470-9352-E43CE2D8BB9E}" presName="sibTrans" presStyleLbl="bgSibTrans2D1" presStyleIdx="1" presStyleCnt="9"/>
      <dgm:spPr/>
      <dgm:t>
        <a:bodyPr/>
        <a:lstStyle/>
        <a:p>
          <a:endParaRPr lang="en-GB"/>
        </a:p>
      </dgm:t>
    </dgm:pt>
    <dgm:pt modelId="{F0D6A126-1156-4D94-9300-256EF05C4E6D}" type="pres">
      <dgm:prSet presAssocID="{1D5E582A-1A95-40C4-AEFC-C224868A5F0F}" presName="compNode" presStyleCnt="0"/>
      <dgm:spPr/>
    </dgm:pt>
    <dgm:pt modelId="{D2C62E40-1788-48D5-800D-987E46D9BBB0}" type="pres">
      <dgm:prSet presAssocID="{1D5E582A-1A95-40C4-AEFC-C224868A5F0F}" presName="dummyConnPt" presStyleCnt="0"/>
      <dgm:spPr/>
    </dgm:pt>
    <dgm:pt modelId="{2BD433D7-2D82-48A8-8B9B-C9562AEA1516}" type="pres">
      <dgm:prSet presAssocID="{1D5E582A-1A95-40C4-AEFC-C224868A5F0F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7DCFCA-44AE-474D-A665-817E3E0FDD92}" type="pres">
      <dgm:prSet presAssocID="{A8A8CB24-E921-49EF-BE48-E1A525B1EE3F}" presName="sibTrans" presStyleLbl="bgSibTrans2D1" presStyleIdx="2" presStyleCnt="9"/>
      <dgm:spPr/>
      <dgm:t>
        <a:bodyPr/>
        <a:lstStyle/>
        <a:p>
          <a:endParaRPr lang="en-GB"/>
        </a:p>
      </dgm:t>
    </dgm:pt>
    <dgm:pt modelId="{70FC1DEC-8A08-42E8-8AC1-F331EC4BEFCD}" type="pres">
      <dgm:prSet presAssocID="{2842FB24-3E14-4D23-B540-7D80CBF7F8A0}" presName="compNode" presStyleCnt="0"/>
      <dgm:spPr/>
    </dgm:pt>
    <dgm:pt modelId="{BFA359E9-8B9D-4551-B712-4406A3F58659}" type="pres">
      <dgm:prSet presAssocID="{2842FB24-3E14-4D23-B540-7D80CBF7F8A0}" presName="dummyConnPt" presStyleCnt="0"/>
      <dgm:spPr/>
    </dgm:pt>
    <dgm:pt modelId="{25BDECCF-B2C8-488A-9214-1D312E3C78DF}" type="pres">
      <dgm:prSet presAssocID="{2842FB24-3E14-4D23-B540-7D80CBF7F8A0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50399A-9CE5-4E73-8EF4-3F587C5FC469}" type="pres">
      <dgm:prSet presAssocID="{ACFAA5E4-3EAF-46E4-ADA0-9A454249336C}" presName="sibTrans" presStyleLbl="bgSibTrans2D1" presStyleIdx="3" presStyleCnt="9"/>
      <dgm:spPr/>
      <dgm:t>
        <a:bodyPr/>
        <a:lstStyle/>
        <a:p>
          <a:endParaRPr lang="en-GB"/>
        </a:p>
      </dgm:t>
    </dgm:pt>
    <dgm:pt modelId="{4BB79056-6E2E-49D3-9C6C-7C915F26A2E3}" type="pres">
      <dgm:prSet presAssocID="{3A53A8E2-4D85-4DB1-B8A2-92AF1BE9B52D}" presName="compNode" presStyleCnt="0"/>
      <dgm:spPr/>
    </dgm:pt>
    <dgm:pt modelId="{DC91C682-47D1-444F-A727-90474E44C34B}" type="pres">
      <dgm:prSet presAssocID="{3A53A8E2-4D85-4DB1-B8A2-92AF1BE9B52D}" presName="dummyConnPt" presStyleCnt="0"/>
      <dgm:spPr/>
    </dgm:pt>
    <dgm:pt modelId="{AFC07577-527C-423C-949A-52259F3FC157}" type="pres">
      <dgm:prSet presAssocID="{3A53A8E2-4D85-4DB1-B8A2-92AF1BE9B52D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332F2A-B491-42CA-AC2A-6E8F20F6255F}" type="pres">
      <dgm:prSet presAssocID="{3A9DE62A-C5AC-4AE0-8DF9-10229E7405FF}" presName="sibTrans" presStyleLbl="bgSibTrans2D1" presStyleIdx="4" presStyleCnt="9"/>
      <dgm:spPr/>
      <dgm:t>
        <a:bodyPr/>
        <a:lstStyle/>
        <a:p>
          <a:endParaRPr lang="en-GB"/>
        </a:p>
      </dgm:t>
    </dgm:pt>
    <dgm:pt modelId="{0A84FE3B-B766-4FF3-A77B-A8B6E875BCA9}" type="pres">
      <dgm:prSet presAssocID="{BFD63497-C28C-460E-B751-5B5DB7A33C09}" presName="compNode" presStyleCnt="0"/>
      <dgm:spPr/>
    </dgm:pt>
    <dgm:pt modelId="{5C9C85E3-53D8-41BB-AB52-9282AEA36D9C}" type="pres">
      <dgm:prSet presAssocID="{BFD63497-C28C-460E-B751-5B5DB7A33C09}" presName="dummyConnPt" presStyleCnt="0"/>
      <dgm:spPr/>
    </dgm:pt>
    <dgm:pt modelId="{3698C24D-86BA-47B0-B2F7-9DC45E4041B8}" type="pres">
      <dgm:prSet presAssocID="{BFD63497-C28C-460E-B751-5B5DB7A33C09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398168-153F-4BBA-86CF-C2B9A3AC0B25}" type="pres">
      <dgm:prSet presAssocID="{069B3D3B-75E9-4B63-979C-A02047109868}" presName="sibTrans" presStyleLbl="bgSibTrans2D1" presStyleIdx="5" presStyleCnt="9"/>
      <dgm:spPr/>
      <dgm:t>
        <a:bodyPr/>
        <a:lstStyle/>
        <a:p>
          <a:endParaRPr lang="en-GB"/>
        </a:p>
      </dgm:t>
    </dgm:pt>
    <dgm:pt modelId="{48271407-CD52-46F9-BCA0-4B1E45A47F22}" type="pres">
      <dgm:prSet presAssocID="{4F17A48C-2F39-4705-AE43-3E4382D16957}" presName="compNode" presStyleCnt="0"/>
      <dgm:spPr/>
    </dgm:pt>
    <dgm:pt modelId="{875DB741-0E50-49BA-840E-22D8E43FD1C2}" type="pres">
      <dgm:prSet presAssocID="{4F17A48C-2F39-4705-AE43-3E4382D16957}" presName="dummyConnPt" presStyleCnt="0"/>
      <dgm:spPr/>
    </dgm:pt>
    <dgm:pt modelId="{71831964-8BE9-45B3-AC90-A4894B2BA6AD}" type="pres">
      <dgm:prSet presAssocID="{4F17A48C-2F39-4705-AE43-3E4382D16957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D5E792-D817-47AF-81A8-72E5546CB473}" type="pres">
      <dgm:prSet presAssocID="{DFEF9EFE-4D2A-40C0-8421-B52CAF8EA47F}" presName="sibTrans" presStyleLbl="bgSibTrans2D1" presStyleIdx="6" presStyleCnt="9"/>
      <dgm:spPr/>
      <dgm:t>
        <a:bodyPr/>
        <a:lstStyle/>
        <a:p>
          <a:endParaRPr lang="en-GB"/>
        </a:p>
      </dgm:t>
    </dgm:pt>
    <dgm:pt modelId="{8700D091-85C4-4BFA-9F0C-C5A9EE5C1436}" type="pres">
      <dgm:prSet presAssocID="{D2E8A8D1-036F-4B7D-9374-0EADCE52EC2D}" presName="compNode" presStyleCnt="0"/>
      <dgm:spPr/>
    </dgm:pt>
    <dgm:pt modelId="{1ED2FB48-C883-4346-A08A-D66EE4EA203B}" type="pres">
      <dgm:prSet presAssocID="{D2E8A8D1-036F-4B7D-9374-0EADCE52EC2D}" presName="dummyConnPt" presStyleCnt="0"/>
      <dgm:spPr/>
    </dgm:pt>
    <dgm:pt modelId="{26951296-0B2E-4DD8-8341-68DE2BB3D9FF}" type="pres">
      <dgm:prSet presAssocID="{D2E8A8D1-036F-4B7D-9374-0EADCE52EC2D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96149A-B32F-4B67-A7C4-F37600BE1037}" type="pres">
      <dgm:prSet presAssocID="{CF43EA97-4AFC-4A25-8B55-E55CD0172D06}" presName="sibTrans" presStyleLbl="bgSibTrans2D1" presStyleIdx="7" presStyleCnt="9"/>
      <dgm:spPr/>
      <dgm:t>
        <a:bodyPr/>
        <a:lstStyle/>
        <a:p>
          <a:endParaRPr lang="en-GB"/>
        </a:p>
      </dgm:t>
    </dgm:pt>
    <dgm:pt modelId="{ADCBFD05-BEF5-4263-BC4B-CE9CFC4532BE}" type="pres">
      <dgm:prSet presAssocID="{DF3ADB93-EFAD-4D95-8D65-ABEF6FDF114B}" presName="compNode" presStyleCnt="0"/>
      <dgm:spPr/>
    </dgm:pt>
    <dgm:pt modelId="{C5A24ADD-A829-4C01-9526-F53BBC280D4D}" type="pres">
      <dgm:prSet presAssocID="{DF3ADB93-EFAD-4D95-8D65-ABEF6FDF114B}" presName="dummyConnPt" presStyleCnt="0"/>
      <dgm:spPr/>
    </dgm:pt>
    <dgm:pt modelId="{150C9A16-FD7B-484C-83ED-502BDBA38A6A}" type="pres">
      <dgm:prSet presAssocID="{DF3ADB93-EFAD-4D95-8D65-ABEF6FDF114B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E74486-9ADF-49BF-A81D-9C695F26929F}" type="pres">
      <dgm:prSet presAssocID="{8B07E107-C2CC-4F35-8C6C-E7FCBFB0FA6C}" presName="sibTrans" presStyleLbl="bgSibTrans2D1" presStyleIdx="8" presStyleCnt="9"/>
      <dgm:spPr/>
      <dgm:t>
        <a:bodyPr/>
        <a:lstStyle/>
        <a:p>
          <a:endParaRPr lang="en-GB"/>
        </a:p>
      </dgm:t>
    </dgm:pt>
    <dgm:pt modelId="{A0D46939-C535-4246-888F-9BEDC09FAE53}" type="pres">
      <dgm:prSet presAssocID="{D3C6FD37-6071-46F7-AA15-94CFFE6CEBCE}" presName="compNode" presStyleCnt="0"/>
      <dgm:spPr/>
    </dgm:pt>
    <dgm:pt modelId="{29E7B738-AD55-4628-8C69-B84287DC1FDA}" type="pres">
      <dgm:prSet presAssocID="{D3C6FD37-6071-46F7-AA15-94CFFE6CEBCE}" presName="dummyConnPt" presStyleCnt="0"/>
      <dgm:spPr/>
    </dgm:pt>
    <dgm:pt modelId="{777BAF5A-13BB-409E-B6E5-267037EF0E98}" type="pres">
      <dgm:prSet presAssocID="{D3C6FD37-6071-46F7-AA15-94CFFE6CEBCE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3B76827-D2A2-4770-B610-709CFBA77FCA}" type="presOf" srcId="{A8A8CB24-E921-49EF-BE48-E1A525B1EE3F}" destId="{EE7DCFCA-44AE-474D-A665-817E3E0FDD92}" srcOrd="0" destOrd="0" presId="urn:microsoft.com/office/officeart/2005/8/layout/bProcess4"/>
    <dgm:cxn modelId="{B74856F1-6E98-4ECE-A1FA-AD9D5A362965}" type="presOf" srcId="{D3C6FD37-6071-46F7-AA15-94CFFE6CEBCE}" destId="{777BAF5A-13BB-409E-B6E5-267037EF0E98}" srcOrd="0" destOrd="0" presId="urn:microsoft.com/office/officeart/2005/8/layout/bProcess4"/>
    <dgm:cxn modelId="{BD95966A-8192-4C2E-ACC2-E601AF17311A}" type="presOf" srcId="{3A53A8E2-4D85-4DB1-B8A2-92AF1BE9B52D}" destId="{AFC07577-527C-423C-949A-52259F3FC157}" srcOrd="0" destOrd="0" presId="urn:microsoft.com/office/officeart/2005/8/layout/bProcess4"/>
    <dgm:cxn modelId="{748F10FB-55A9-4655-AC5A-CCA329854198}" type="presOf" srcId="{A2A78F0A-96AE-47ED-9E31-A2F62DEE021D}" destId="{CDC71C85-326C-4A55-8C36-8B11BC6B2305}" srcOrd="0" destOrd="0" presId="urn:microsoft.com/office/officeart/2005/8/layout/bProcess4"/>
    <dgm:cxn modelId="{CB5E88CB-0BB6-4E41-975C-E520013DB561}" type="presOf" srcId="{4F17A48C-2F39-4705-AE43-3E4382D16957}" destId="{71831964-8BE9-45B3-AC90-A4894B2BA6AD}" srcOrd="0" destOrd="0" presId="urn:microsoft.com/office/officeart/2005/8/layout/bProcess4"/>
    <dgm:cxn modelId="{A6FEC9DA-2FD3-4B8C-8A96-0415E7F507B7}" type="presOf" srcId="{5FD3CFEE-3AC7-448A-A190-6034CF13B553}" destId="{14A48ED7-C22D-451A-B109-EF7A1E82C3FD}" srcOrd="0" destOrd="0" presId="urn:microsoft.com/office/officeart/2005/8/layout/bProcess4"/>
    <dgm:cxn modelId="{9421B291-7DF6-42AC-82D2-6F3B5ED0AD48}" srcId="{0F82FD93-3D22-4E3A-B146-E74F25999803}" destId="{5FD3CFEE-3AC7-448A-A190-6034CF13B553}" srcOrd="0" destOrd="0" parTransId="{E89E4BF6-8600-4CC6-B3C3-D15A66ED9DF8}" sibTransId="{759BEB21-5171-427C-BA53-108832FA44A6}"/>
    <dgm:cxn modelId="{B3948ADD-7C52-4B1F-A975-F46FA5C0E404}" type="presOf" srcId="{759BEB21-5171-427C-BA53-108832FA44A6}" destId="{6E7DA86B-5235-46FA-B1FB-5FD23A496749}" srcOrd="0" destOrd="0" presId="urn:microsoft.com/office/officeart/2005/8/layout/bProcess4"/>
    <dgm:cxn modelId="{F2A11F92-53A5-4F46-A92A-6DB8C9A370AB}" type="presOf" srcId="{DF3ADB93-EFAD-4D95-8D65-ABEF6FDF114B}" destId="{150C9A16-FD7B-484C-83ED-502BDBA38A6A}" srcOrd="0" destOrd="0" presId="urn:microsoft.com/office/officeart/2005/8/layout/bProcess4"/>
    <dgm:cxn modelId="{7B5D0D06-18BE-44C2-950E-D81A3973956A}" type="presOf" srcId="{8B07E107-C2CC-4F35-8C6C-E7FCBFB0FA6C}" destId="{5DE74486-9ADF-49BF-A81D-9C695F26929F}" srcOrd="0" destOrd="0" presId="urn:microsoft.com/office/officeart/2005/8/layout/bProcess4"/>
    <dgm:cxn modelId="{D4A150D3-1FD4-419B-B1AF-FAEABF9F0C50}" type="presOf" srcId="{069B3D3B-75E9-4B63-979C-A02047109868}" destId="{85398168-153F-4BBA-86CF-C2B9A3AC0B25}" srcOrd="0" destOrd="0" presId="urn:microsoft.com/office/officeart/2005/8/layout/bProcess4"/>
    <dgm:cxn modelId="{842A7CC1-79F2-4C84-BF9B-65CF56CC1087}" type="presOf" srcId="{D2E8A8D1-036F-4B7D-9374-0EADCE52EC2D}" destId="{26951296-0B2E-4DD8-8341-68DE2BB3D9FF}" srcOrd="0" destOrd="0" presId="urn:microsoft.com/office/officeart/2005/8/layout/bProcess4"/>
    <dgm:cxn modelId="{CD59C7C1-91CF-4DFD-ABF0-3B950FDBEA50}" srcId="{0F82FD93-3D22-4E3A-B146-E74F25999803}" destId="{D2E8A8D1-036F-4B7D-9374-0EADCE52EC2D}" srcOrd="7" destOrd="0" parTransId="{630E65F4-E15F-48DB-BD1D-E1DE2BCFD1CD}" sibTransId="{CF43EA97-4AFC-4A25-8B55-E55CD0172D06}"/>
    <dgm:cxn modelId="{6DBF5B5A-8643-474B-BEB8-42874011F312}" type="presOf" srcId="{1D5E582A-1A95-40C4-AEFC-C224868A5F0F}" destId="{2BD433D7-2D82-48A8-8B9B-C9562AEA1516}" srcOrd="0" destOrd="0" presId="urn:microsoft.com/office/officeart/2005/8/layout/bProcess4"/>
    <dgm:cxn modelId="{EB43EAD3-47E3-4691-8FDB-252437439323}" srcId="{0F82FD93-3D22-4E3A-B146-E74F25999803}" destId="{2842FB24-3E14-4D23-B540-7D80CBF7F8A0}" srcOrd="3" destOrd="0" parTransId="{82A48DF2-0CE7-4ECE-BA00-91796EE869A8}" sibTransId="{ACFAA5E4-3EAF-46E4-ADA0-9A454249336C}"/>
    <dgm:cxn modelId="{93128319-C217-43FF-B2E4-9D33BF84A71E}" type="presOf" srcId="{817CF77F-FC85-4470-9352-E43CE2D8BB9E}" destId="{3F6A1237-00DC-4CEF-98E7-870D44442A6C}" srcOrd="0" destOrd="0" presId="urn:microsoft.com/office/officeart/2005/8/layout/bProcess4"/>
    <dgm:cxn modelId="{6FC8E228-C8C0-49A3-B0B6-89DFF70BA2BA}" srcId="{0F82FD93-3D22-4E3A-B146-E74F25999803}" destId="{D3C6FD37-6071-46F7-AA15-94CFFE6CEBCE}" srcOrd="9" destOrd="0" parTransId="{0755C6EF-9F36-4F57-BF64-100720FE99C0}" sibTransId="{EDBC2AB2-7D5D-4B32-9C43-4F9DC5957EA8}"/>
    <dgm:cxn modelId="{11FEABF2-CEC3-4F37-ACF2-4766E5AF73BE}" type="presOf" srcId="{ACFAA5E4-3EAF-46E4-ADA0-9A454249336C}" destId="{4350399A-9CE5-4E73-8EF4-3F587C5FC469}" srcOrd="0" destOrd="0" presId="urn:microsoft.com/office/officeart/2005/8/layout/bProcess4"/>
    <dgm:cxn modelId="{C2AF34E6-62DB-414B-97BA-FA9D6840F44E}" type="presOf" srcId="{DFEF9EFE-4D2A-40C0-8421-B52CAF8EA47F}" destId="{6DD5E792-D817-47AF-81A8-72E5546CB473}" srcOrd="0" destOrd="0" presId="urn:microsoft.com/office/officeart/2005/8/layout/bProcess4"/>
    <dgm:cxn modelId="{7443A3A3-96FA-400F-B2D2-70456313E680}" type="presOf" srcId="{3A9DE62A-C5AC-4AE0-8DF9-10229E7405FF}" destId="{4E332F2A-B491-42CA-AC2A-6E8F20F6255F}" srcOrd="0" destOrd="0" presId="urn:microsoft.com/office/officeart/2005/8/layout/bProcess4"/>
    <dgm:cxn modelId="{DC1165D7-23AF-4626-84DD-EA5290004DC0}" srcId="{0F82FD93-3D22-4E3A-B146-E74F25999803}" destId="{A2A78F0A-96AE-47ED-9E31-A2F62DEE021D}" srcOrd="1" destOrd="0" parTransId="{B0A044AA-901E-42A6-ACAE-8587B6259348}" sibTransId="{817CF77F-FC85-4470-9352-E43CE2D8BB9E}"/>
    <dgm:cxn modelId="{3DC90C92-68FA-4CD4-A212-A741D0FBA6A5}" type="presOf" srcId="{CF43EA97-4AFC-4A25-8B55-E55CD0172D06}" destId="{D396149A-B32F-4B67-A7C4-F37600BE1037}" srcOrd="0" destOrd="0" presId="urn:microsoft.com/office/officeart/2005/8/layout/bProcess4"/>
    <dgm:cxn modelId="{E864A6F6-6847-455E-ADA5-5F0A1477E37B}" srcId="{0F82FD93-3D22-4E3A-B146-E74F25999803}" destId="{4F17A48C-2F39-4705-AE43-3E4382D16957}" srcOrd="6" destOrd="0" parTransId="{1F0BC400-CAEF-4E7E-B877-F96F3F9C3840}" sibTransId="{DFEF9EFE-4D2A-40C0-8421-B52CAF8EA47F}"/>
    <dgm:cxn modelId="{B4819C82-B96E-42BE-A97E-88CBA2A30448}" srcId="{0F82FD93-3D22-4E3A-B146-E74F25999803}" destId="{DF3ADB93-EFAD-4D95-8D65-ABEF6FDF114B}" srcOrd="8" destOrd="0" parTransId="{D68D193B-F330-4B3B-8F97-FAB4287438E4}" sibTransId="{8B07E107-C2CC-4F35-8C6C-E7FCBFB0FA6C}"/>
    <dgm:cxn modelId="{529FA629-F481-48BA-A33A-6AFB72576F99}" srcId="{0F82FD93-3D22-4E3A-B146-E74F25999803}" destId="{1D5E582A-1A95-40C4-AEFC-C224868A5F0F}" srcOrd="2" destOrd="0" parTransId="{1181870B-8FBB-406E-8FD8-3E7FE6AE1745}" sibTransId="{A8A8CB24-E921-49EF-BE48-E1A525B1EE3F}"/>
    <dgm:cxn modelId="{BCC671F6-23ED-4B9E-9765-EDFCAF34ED52}" type="presOf" srcId="{BFD63497-C28C-460E-B751-5B5DB7A33C09}" destId="{3698C24D-86BA-47B0-B2F7-9DC45E4041B8}" srcOrd="0" destOrd="0" presId="urn:microsoft.com/office/officeart/2005/8/layout/bProcess4"/>
    <dgm:cxn modelId="{44712860-2ABB-46F6-8F0F-AA96C04DCF9C}" srcId="{0F82FD93-3D22-4E3A-B146-E74F25999803}" destId="{3A53A8E2-4D85-4DB1-B8A2-92AF1BE9B52D}" srcOrd="4" destOrd="0" parTransId="{914BC3C0-CD4A-4510-9FFB-21BFE8A42D53}" sibTransId="{3A9DE62A-C5AC-4AE0-8DF9-10229E7405FF}"/>
    <dgm:cxn modelId="{97A2BBAE-854E-451D-A697-5EAC47B65EE1}" type="presOf" srcId="{2842FB24-3E14-4D23-B540-7D80CBF7F8A0}" destId="{25BDECCF-B2C8-488A-9214-1D312E3C78DF}" srcOrd="0" destOrd="0" presId="urn:microsoft.com/office/officeart/2005/8/layout/bProcess4"/>
    <dgm:cxn modelId="{C42ADF45-681D-4845-B9EB-1D98809DE422}" srcId="{0F82FD93-3D22-4E3A-B146-E74F25999803}" destId="{BFD63497-C28C-460E-B751-5B5DB7A33C09}" srcOrd="5" destOrd="0" parTransId="{B1C262B6-6217-4C5C-BD3C-911E12C2CAF9}" sibTransId="{069B3D3B-75E9-4B63-979C-A02047109868}"/>
    <dgm:cxn modelId="{381F579C-BE69-44EB-B5A4-A21422065FF1}" type="presOf" srcId="{0F82FD93-3D22-4E3A-B146-E74F25999803}" destId="{DE873F83-7EB6-4DCF-8ED3-20054B14F331}" srcOrd="0" destOrd="0" presId="urn:microsoft.com/office/officeart/2005/8/layout/bProcess4"/>
    <dgm:cxn modelId="{06FC4C74-720E-4C8D-9231-E4387C522013}" type="presParOf" srcId="{DE873F83-7EB6-4DCF-8ED3-20054B14F331}" destId="{312D0743-C01C-4862-81DC-76985ECD5788}" srcOrd="0" destOrd="0" presId="urn:microsoft.com/office/officeart/2005/8/layout/bProcess4"/>
    <dgm:cxn modelId="{5B39B212-14F6-499C-8FB5-65DBD81ED564}" type="presParOf" srcId="{312D0743-C01C-4862-81DC-76985ECD5788}" destId="{F2177775-BAE0-4F63-93CA-08A6B24CA0EE}" srcOrd="0" destOrd="0" presId="urn:microsoft.com/office/officeart/2005/8/layout/bProcess4"/>
    <dgm:cxn modelId="{A7282B6D-E020-429E-8A6F-1FAA4F74D0B0}" type="presParOf" srcId="{312D0743-C01C-4862-81DC-76985ECD5788}" destId="{14A48ED7-C22D-451A-B109-EF7A1E82C3FD}" srcOrd="1" destOrd="0" presId="urn:microsoft.com/office/officeart/2005/8/layout/bProcess4"/>
    <dgm:cxn modelId="{479466DA-B8A5-44DE-86A8-BAB6A01C55B2}" type="presParOf" srcId="{DE873F83-7EB6-4DCF-8ED3-20054B14F331}" destId="{6E7DA86B-5235-46FA-B1FB-5FD23A496749}" srcOrd="1" destOrd="0" presId="urn:microsoft.com/office/officeart/2005/8/layout/bProcess4"/>
    <dgm:cxn modelId="{9CF68D66-33AC-4863-8A5A-3E867B01894A}" type="presParOf" srcId="{DE873F83-7EB6-4DCF-8ED3-20054B14F331}" destId="{CEF3DCD8-D07A-4B55-9D91-A6C46E300C08}" srcOrd="2" destOrd="0" presId="urn:microsoft.com/office/officeart/2005/8/layout/bProcess4"/>
    <dgm:cxn modelId="{0293225E-8970-4A87-AC28-4F79A14D623A}" type="presParOf" srcId="{CEF3DCD8-D07A-4B55-9D91-A6C46E300C08}" destId="{9401B88F-D28B-4D38-A7E9-3594E022C23E}" srcOrd="0" destOrd="0" presId="urn:microsoft.com/office/officeart/2005/8/layout/bProcess4"/>
    <dgm:cxn modelId="{4C980067-1AB2-4533-AECF-E44993786AB5}" type="presParOf" srcId="{CEF3DCD8-D07A-4B55-9D91-A6C46E300C08}" destId="{CDC71C85-326C-4A55-8C36-8B11BC6B2305}" srcOrd="1" destOrd="0" presId="urn:microsoft.com/office/officeart/2005/8/layout/bProcess4"/>
    <dgm:cxn modelId="{215EB63B-07E5-4447-B922-6281D30BEC0D}" type="presParOf" srcId="{DE873F83-7EB6-4DCF-8ED3-20054B14F331}" destId="{3F6A1237-00DC-4CEF-98E7-870D44442A6C}" srcOrd="3" destOrd="0" presId="urn:microsoft.com/office/officeart/2005/8/layout/bProcess4"/>
    <dgm:cxn modelId="{4B07A234-AE0E-4FC8-8BA6-23D7751B4A9D}" type="presParOf" srcId="{DE873F83-7EB6-4DCF-8ED3-20054B14F331}" destId="{F0D6A126-1156-4D94-9300-256EF05C4E6D}" srcOrd="4" destOrd="0" presId="urn:microsoft.com/office/officeart/2005/8/layout/bProcess4"/>
    <dgm:cxn modelId="{B2851485-4514-4EE5-B733-BCC0BB63AFE1}" type="presParOf" srcId="{F0D6A126-1156-4D94-9300-256EF05C4E6D}" destId="{D2C62E40-1788-48D5-800D-987E46D9BBB0}" srcOrd="0" destOrd="0" presId="urn:microsoft.com/office/officeart/2005/8/layout/bProcess4"/>
    <dgm:cxn modelId="{33219728-DE0A-4977-9D93-2C60C0A5AEF6}" type="presParOf" srcId="{F0D6A126-1156-4D94-9300-256EF05C4E6D}" destId="{2BD433D7-2D82-48A8-8B9B-C9562AEA1516}" srcOrd="1" destOrd="0" presId="urn:microsoft.com/office/officeart/2005/8/layout/bProcess4"/>
    <dgm:cxn modelId="{3F50AF27-A8D5-4CB4-81BB-C5E5D665D308}" type="presParOf" srcId="{DE873F83-7EB6-4DCF-8ED3-20054B14F331}" destId="{EE7DCFCA-44AE-474D-A665-817E3E0FDD92}" srcOrd="5" destOrd="0" presId="urn:microsoft.com/office/officeart/2005/8/layout/bProcess4"/>
    <dgm:cxn modelId="{ABABB95B-24FA-48D9-A4D0-09A141DDF67D}" type="presParOf" srcId="{DE873F83-7EB6-4DCF-8ED3-20054B14F331}" destId="{70FC1DEC-8A08-42E8-8AC1-F331EC4BEFCD}" srcOrd="6" destOrd="0" presId="urn:microsoft.com/office/officeart/2005/8/layout/bProcess4"/>
    <dgm:cxn modelId="{910993B8-CFD2-4F9A-AC95-C3188CC1932D}" type="presParOf" srcId="{70FC1DEC-8A08-42E8-8AC1-F331EC4BEFCD}" destId="{BFA359E9-8B9D-4551-B712-4406A3F58659}" srcOrd="0" destOrd="0" presId="urn:microsoft.com/office/officeart/2005/8/layout/bProcess4"/>
    <dgm:cxn modelId="{20E0F0C8-C9B2-4BA5-8B23-E1B32C45D59F}" type="presParOf" srcId="{70FC1DEC-8A08-42E8-8AC1-F331EC4BEFCD}" destId="{25BDECCF-B2C8-488A-9214-1D312E3C78DF}" srcOrd="1" destOrd="0" presId="urn:microsoft.com/office/officeart/2005/8/layout/bProcess4"/>
    <dgm:cxn modelId="{60449FF4-E165-43B4-98CC-C6DB9CDE2FF6}" type="presParOf" srcId="{DE873F83-7EB6-4DCF-8ED3-20054B14F331}" destId="{4350399A-9CE5-4E73-8EF4-3F587C5FC469}" srcOrd="7" destOrd="0" presId="urn:microsoft.com/office/officeart/2005/8/layout/bProcess4"/>
    <dgm:cxn modelId="{7990FE3B-AA57-4FF0-8F10-4778FB179EFC}" type="presParOf" srcId="{DE873F83-7EB6-4DCF-8ED3-20054B14F331}" destId="{4BB79056-6E2E-49D3-9C6C-7C915F26A2E3}" srcOrd="8" destOrd="0" presId="urn:microsoft.com/office/officeart/2005/8/layout/bProcess4"/>
    <dgm:cxn modelId="{F62120F7-D749-4173-A183-916B29E992EB}" type="presParOf" srcId="{4BB79056-6E2E-49D3-9C6C-7C915F26A2E3}" destId="{DC91C682-47D1-444F-A727-90474E44C34B}" srcOrd="0" destOrd="0" presId="urn:microsoft.com/office/officeart/2005/8/layout/bProcess4"/>
    <dgm:cxn modelId="{5008DFAE-E96C-4B24-BD48-599D6877829A}" type="presParOf" srcId="{4BB79056-6E2E-49D3-9C6C-7C915F26A2E3}" destId="{AFC07577-527C-423C-949A-52259F3FC157}" srcOrd="1" destOrd="0" presId="urn:microsoft.com/office/officeart/2005/8/layout/bProcess4"/>
    <dgm:cxn modelId="{7348CC5E-C846-48E3-B1DF-FDA381A3EAAB}" type="presParOf" srcId="{DE873F83-7EB6-4DCF-8ED3-20054B14F331}" destId="{4E332F2A-B491-42CA-AC2A-6E8F20F6255F}" srcOrd="9" destOrd="0" presId="urn:microsoft.com/office/officeart/2005/8/layout/bProcess4"/>
    <dgm:cxn modelId="{1A26D3FD-4754-4F81-9AED-67F67115449E}" type="presParOf" srcId="{DE873F83-7EB6-4DCF-8ED3-20054B14F331}" destId="{0A84FE3B-B766-4FF3-A77B-A8B6E875BCA9}" srcOrd="10" destOrd="0" presId="urn:microsoft.com/office/officeart/2005/8/layout/bProcess4"/>
    <dgm:cxn modelId="{BAE9D5E3-4E6E-4B79-A008-147EEE180138}" type="presParOf" srcId="{0A84FE3B-B766-4FF3-A77B-A8B6E875BCA9}" destId="{5C9C85E3-53D8-41BB-AB52-9282AEA36D9C}" srcOrd="0" destOrd="0" presId="urn:microsoft.com/office/officeart/2005/8/layout/bProcess4"/>
    <dgm:cxn modelId="{D24B7DEB-0E85-4058-82D4-ACEF5EA755F1}" type="presParOf" srcId="{0A84FE3B-B766-4FF3-A77B-A8B6E875BCA9}" destId="{3698C24D-86BA-47B0-B2F7-9DC45E4041B8}" srcOrd="1" destOrd="0" presId="urn:microsoft.com/office/officeart/2005/8/layout/bProcess4"/>
    <dgm:cxn modelId="{4A6834F8-C1BD-48D2-BEF3-9357C00E4025}" type="presParOf" srcId="{DE873F83-7EB6-4DCF-8ED3-20054B14F331}" destId="{85398168-153F-4BBA-86CF-C2B9A3AC0B25}" srcOrd="11" destOrd="0" presId="urn:microsoft.com/office/officeart/2005/8/layout/bProcess4"/>
    <dgm:cxn modelId="{3C31685E-0A76-4230-A569-7B36B3C2B183}" type="presParOf" srcId="{DE873F83-7EB6-4DCF-8ED3-20054B14F331}" destId="{48271407-CD52-46F9-BCA0-4B1E45A47F22}" srcOrd="12" destOrd="0" presId="urn:microsoft.com/office/officeart/2005/8/layout/bProcess4"/>
    <dgm:cxn modelId="{89C0AEE8-39C7-4EFC-BABD-4197363E3A32}" type="presParOf" srcId="{48271407-CD52-46F9-BCA0-4B1E45A47F22}" destId="{875DB741-0E50-49BA-840E-22D8E43FD1C2}" srcOrd="0" destOrd="0" presId="urn:microsoft.com/office/officeart/2005/8/layout/bProcess4"/>
    <dgm:cxn modelId="{08D6E49A-7479-4587-9662-3D65E95D7935}" type="presParOf" srcId="{48271407-CD52-46F9-BCA0-4B1E45A47F22}" destId="{71831964-8BE9-45B3-AC90-A4894B2BA6AD}" srcOrd="1" destOrd="0" presId="urn:microsoft.com/office/officeart/2005/8/layout/bProcess4"/>
    <dgm:cxn modelId="{40F1A0DC-433F-4BDE-A32C-D4C97A5A509F}" type="presParOf" srcId="{DE873F83-7EB6-4DCF-8ED3-20054B14F331}" destId="{6DD5E792-D817-47AF-81A8-72E5546CB473}" srcOrd="13" destOrd="0" presId="urn:microsoft.com/office/officeart/2005/8/layout/bProcess4"/>
    <dgm:cxn modelId="{80C8B684-6068-48FA-A043-9503E84E8CA0}" type="presParOf" srcId="{DE873F83-7EB6-4DCF-8ED3-20054B14F331}" destId="{8700D091-85C4-4BFA-9F0C-C5A9EE5C1436}" srcOrd="14" destOrd="0" presId="urn:microsoft.com/office/officeart/2005/8/layout/bProcess4"/>
    <dgm:cxn modelId="{03F083C0-0D81-4251-ACFD-71DC0C201344}" type="presParOf" srcId="{8700D091-85C4-4BFA-9F0C-C5A9EE5C1436}" destId="{1ED2FB48-C883-4346-A08A-D66EE4EA203B}" srcOrd="0" destOrd="0" presId="urn:microsoft.com/office/officeart/2005/8/layout/bProcess4"/>
    <dgm:cxn modelId="{DA8D18D5-ADBF-4267-93CD-A872D357206D}" type="presParOf" srcId="{8700D091-85C4-4BFA-9F0C-C5A9EE5C1436}" destId="{26951296-0B2E-4DD8-8341-68DE2BB3D9FF}" srcOrd="1" destOrd="0" presId="urn:microsoft.com/office/officeart/2005/8/layout/bProcess4"/>
    <dgm:cxn modelId="{D5C1E750-C828-491E-8660-76A32314A258}" type="presParOf" srcId="{DE873F83-7EB6-4DCF-8ED3-20054B14F331}" destId="{D396149A-B32F-4B67-A7C4-F37600BE1037}" srcOrd="15" destOrd="0" presId="urn:microsoft.com/office/officeart/2005/8/layout/bProcess4"/>
    <dgm:cxn modelId="{B829553D-F0B9-4F0E-AEE3-E06D74DCF793}" type="presParOf" srcId="{DE873F83-7EB6-4DCF-8ED3-20054B14F331}" destId="{ADCBFD05-BEF5-4263-BC4B-CE9CFC4532BE}" srcOrd="16" destOrd="0" presId="urn:microsoft.com/office/officeart/2005/8/layout/bProcess4"/>
    <dgm:cxn modelId="{DDD6A633-0E3B-481C-9FE3-ADFD7E0C40CA}" type="presParOf" srcId="{ADCBFD05-BEF5-4263-BC4B-CE9CFC4532BE}" destId="{C5A24ADD-A829-4C01-9526-F53BBC280D4D}" srcOrd="0" destOrd="0" presId="urn:microsoft.com/office/officeart/2005/8/layout/bProcess4"/>
    <dgm:cxn modelId="{BFD2A395-B908-46FB-BA53-55B8FB693956}" type="presParOf" srcId="{ADCBFD05-BEF5-4263-BC4B-CE9CFC4532BE}" destId="{150C9A16-FD7B-484C-83ED-502BDBA38A6A}" srcOrd="1" destOrd="0" presId="urn:microsoft.com/office/officeart/2005/8/layout/bProcess4"/>
    <dgm:cxn modelId="{074AA228-8E33-4EFB-9F91-731E50AE9491}" type="presParOf" srcId="{DE873F83-7EB6-4DCF-8ED3-20054B14F331}" destId="{5DE74486-9ADF-49BF-A81D-9C695F26929F}" srcOrd="17" destOrd="0" presId="urn:microsoft.com/office/officeart/2005/8/layout/bProcess4"/>
    <dgm:cxn modelId="{57F4347F-99DB-42D4-BD61-B8F28AD3A695}" type="presParOf" srcId="{DE873F83-7EB6-4DCF-8ED3-20054B14F331}" destId="{A0D46939-C535-4246-888F-9BEDC09FAE53}" srcOrd="18" destOrd="0" presId="urn:microsoft.com/office/officeart/2005/8/layout/bProcess4"/>
    <dgm:cxn modelId="{29BD3694-8C99-4B54-9EAB-56800D8CC8F9}" type="presParOf" srcId="{A0D46939-C535-4246-888F-9BEDC09FAE53}" destId="{29E7B738-AD55-4628-8C69-B84287DC1FDA}" srcOrd="0" destOrd="0" presId="urn:microsoft.com/office/officeart/2005/8/layout/bProcess4"/>
    <dgm:cxn modelId="{67D82F72-E6F6-473D-A416-3E2195DABFDF}" type="presParOf" srcId="{A0D46939-C535-4246-888F-9BEDC09FAE53}" destId="{777BAF5A-13BB-409E-B6E5-267037EF0E9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0CF226-7ACA-4042-B50A-A297EF7E69C9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E4F5D72-8805-4F8F-BE1B-2C478363EE25}">
      <dgm:prSet phldrT="[Text]"/>
      <dgm:spPr/>
      <dgm:t>
        <a:bodyPr/>
        <a:lstStyle/>
        <a:p>
          <a:r>
            <a:rPr lang="en-GB" dirty="0" smtClean="0"/>
            <a:t>Them</a:t>
          </a:r>
          <a:endParaRPr lang="en-GB" dirty="0"/>
        </a:p>
      </dgm:t>
    </dgm:pt>
    <dgm:pt modelId="{AB827F9E-B14C-4E74-8F0C-991A2DACBDE1}" type="parTrans" cxnId="{39469303-7E6C-42FB-9FB1-BF9E114A4005}">
      <dgm:prSet/>
      <dgm:spPr/>
      <dgm:t>
        <a:bodyPr/>
        <a:lstStyle/>
        <a:p>
          <a:endParaRPr lang="en-GB"/>
        </a:p>
      </dgm:t>
    </dgm:pt>
    <dgm:pt modelId="{B9FE47D5-0201-49F9-BB68-B934B57B4F78}" type="sibTrans" cxnId="{39469303-7E6C-42FB-9FB1-BF9E114A4005}">
      <dgm:prSet/>
      <dgm:spPr/>
      <dgm:t>
        <a:bodyPr/>
        <a:lstStyle/>
        <a:p>
          <a:endParaRPr lang="en-GB"/>
        </a:p>
      </dgm:t>
    </dgm:pt>
    <dgm:pt modelId="{5C5C8900-5EE4-4326-890C-24069540986A}">
      <dgm:prSet phldrT="[Text]"/>
      <dgm:spPr/>
      <dgm:t>
        <a:bodyPr/>
        <a:lstStyle/>
        <a:p>
          <a:r>
            <a:rPr lang="en-GB" dirty="0" smtClean="0"/>
            <a:t>Us</a:t>
          </a:r>
          <a:endParaRPr lang="en-GB" dirty="0"/>
        </a:p>
      </dgm:t>
    </dgm:pt>
    <dgm:pt modelId="{C2B1B8B7-F9A9-42B2-9B1A-E36BD5413F18}" type="parTrans" cxnId="{A195BD9E-228A-438B-8842-6DE516C43429}">
      <dgm:prSet/>
      <dgm:spPr/>
      <dgm:t>
        <a:bodyPr/>
        <a:lstStyle/>
        <a:p>
          <a:endParaRPr lang="en-GB"/>
        </a:p>
      </dgm:t>
    </dgm:pt>
    <dgm:pt modelId="{67C6953B-2B01-45CA-81A7-0AC31AEB62F2}" type="sibTrans" cxnId="{A195BD9E-228A-438B-8842-6DE516C43429}">
      <dgm:prSet/>
      <dgm:spPr/>
      <dgm:t>
        <a:bodyPr/>
        <a:lstStyle/>
        <a:p>
          <a:endParaRPr lang="en-GB"/>
        </a:p>
      </dgm:t>
    </dgm:pt>
    <dgm:pt modelId="{B5C5519E-D2FC-40CF-918A-13772BCD2D19}">
      <dgm:prSet phldrT="[Text]"/>
      <dgm:spPr/>
      <dgm:t>
        <a:bodyPr/>
        <a:lstStyle/>
        <a:p>
          <a:r>
            <a:rPr lang="en-GB" dirty="0" smtClean="0"/>
            <a:t>Abnormal</a:t>
          </a:r>
          <a:endParaRPr lang="en-GB" dirty="0"/>
        </a:p>
      </dgm:t>
    </dgm:pt>
    <dgm:pt modelId="{7F292F89-D81F-413F-B8C2-D40F0C77A272}" type="parTrans" cxnId="{4D827AF0-E380-41D6-8999-6EBD9560FE65}">
      <dgm:prSet/>
      <dgm:spPr/>
      <dgm:t>
        <a:bodyPr/>
        <a:lstStyle/>
        <a:p>
          <a:endParaRPr lang="en-GB"/>
        </a:p>
      </dgm:t>
    </dgm:pt>
    <dgm:pt modelId="{14CEE332-2CE2-449A-875F-248353CB01F8}" type="sibTrans" cxnId="{4D827AF0-E380-41D6-8999-6EBD9560FE65}">
      <dgm:prSet/>
      <dgm:spPr/>
      <dgm:t>
        <a:bodyPr/>
        <a:lstStyle/>
        <a:p>
          <a:endParaRPr lang="en-GB"/>
        </a:p>
      </dgm:t>
    </dgm:pt>
    <dgm:pt modelId="{9544B3ED-06EE-40F9-A408-F0D423874DA8}">
      <dgm:prSet phldrT="[Text]"/>
      <dgm:spPr/>
      <dgm:t>
        <a:bodyPr/>
        <a:lstStyle/>
        <a:p>
          <a:r>
            <a:rPr lang="en-GB" dirty="0" smtClean="0"/>
            <a:t>Normal</a:t>
          </a:r>
          <a:endParaRPr lang="en-GB" dirty="0"/>
        </a:p>
      </dgm:t>
    </dgm:pt>
    <dgm:pt modelId="{07550685-D759-4A96-827F-127DB26C891F}" type="parTrans" cxnId="{1FE43669-9520-4744-BF85-DE6A638137C2}">
      <dgm:prSet/>
      <dgm:spPr/>
      <dgm:t>
        <a:bodyPr/>
        <a:lstStyle/>
        <a:p>
          <a:endParaRPr lang="en-GB"/>
        </a:p>
      </dgm:t>
    </dgm:pt>
    <dgm:pt modelId="{9A3A356F-A19E-47FC-888B-117D3487D405}" type="sibTrans" cxnId="{1FE43669-9520-4744-BF85-DE6A638137C2}">
      <dgm:prSet/>
      <dgm:spPr/>
      <dgm:t>
        <a:bodyPr/>
        <a:lstStyle/>
        <a:p>
          <a:endParaRPr lang="en-GB"/>
        </a:p>
      </dgm:t>
    </dgm:pt>
    <dgm:pt modelId="{9D731364-4DF3-462C-8320-C6422F86105C}">
      <dgm:prSet phldrT="[Text]" custLinFactNeighborX="-2220" custLinFactNeighborY="1738"/>
      <dgm:spPr/>
      <dgm:t>
        <a:bodyPr/>
        <a:lstStyle/>
        <a:p>
          <a:endParaRPr lang="en-US"/>
        </a:p>
      </dgm:t>
    </dgm:pt>
    <dgm:pt modelId="{C44AFDE1-5D21-469D-8EA3-92601684214E}" type="parTrans" cxnId="{507019A6-7CF1-4D7E-B117-3EBEE3247665}">
      <dgm:prSet/>
      <dgm:spPr/>
      <dgm:t>
        <a:bodyPr/>
        <a:lstStyle/>
        <a:p>
          <a:endParaRPr lang="en-US"/>
        </a:p>
      </dgm:t>
    </dgm:pt>
    <dgm:pt modelId="{29036E3D-7C2F-4B81-BE85-63D4EA0C6932}" type="sibTrans" cxnId="{507019A6-7CF1-4D7E-B117-3EBEE3247665}">
      <dgm:prSet/>
      <dgm:spPr/>
      <dgm:t>
        <a:bodyPr/>
        <a:lstStyle/>
        <a:p>
          <a:endParaRPr lang="en-US"/>
        </a:p>
      </dgm:t>
    </dgm:pt>
    <dgm:pt modelId="{F927BF36-AE61-4C27-AE9A-5B13CB78BAEE}">
      <dgm:prSet phldrT="[Text]" custLinFactNeighborX="-2220" custLinFactNeighborY="1738"/>
      <dgm:spPr/>
      <dgm:t>
        <a:bodyPr/>
        <a:lstStyle/>
        <a:p>
          <a:endParaRPr lang="en-US"/>
        </a:p>
      </dgm:t>
    </dgm:pt>
    <dgm:pt modelId="{4056D407-4F9E-41BD-BC7F-4C880EB1CE2D}" type="parTrans" cxnId="{461F89DE-C791-4F8A-98A8-4BB1B1C0F7E1}">
      <dgm:prSet/>
      <dgm:spPr/>
      <dgm:t>
        <a:bodyPr/>
        <a:lstStyle/>
        <a:p>
          <a:endParaRPr lang="en-US"/>
        </a:p>
      </dgm:t>
    </dgm:pt>
    <dgm:pt modelId="{C2236E86-6990-4D0C-A3C9-2585B402D63B}" type="sibTrans" cxnId="{461F89DE-C791-4F8A-98A8-4BB1B1C0F7E1}">
      <dgm:prSet/>
      <dgm:spPr/>
      <dgm:t>
        <a:bodyPr/>
        <a:lstStyle/>
        <a:p>
          <a:endParaRPr lang="en-US"/>
        </a:p>
      </dgm:t>
    </dgm:pt>
    <dgm:pt modelId="{8E336996-0D15-46C2-A580-B1505C1AB253}" type="pres">
      <dgm:prSet presAssocID="{EE0CF226-7ACA-4042-B50A-A297EF7E69C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CDB60A4-E930-4B39-801D-564D3421C20E}" type="pres">
      <dgm:prSet presAssocID="{EE0CF226-7ACA-4042-B50A-A297EF7E69C9}" presName="diamond" presStyleLbl="bgShp" presStyleIdx="0" presStyleCnt="1"/>
      <dgm:spPr/>
    </dgm:pt>
    <dgm:pt modelId="{6C31BF57-1BA8-410F-8966-E442AEDE61FC}" type="pres">
      <dgm:prSet presAssocID="{EE0CF226-7ACA-4042-B50A-A297EF7E69C9}" presName="quad1" presStyleLbl="node1" presStyleIdx="0" presStyleCnt="4" custLinFactNeighborX="-2220" custLinFactNeighborY="17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C5837D-465F-491C-BFC5-55DD8DDA0C72}" type="pres">
      <dgm:prSet presAssocID="{EE0CF226-7ACA-4042-B50A-A297EF7E69C9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56DB18-6AB1-4806-8F95-DD309CB06579}" type="pres">
      <dgm:prSet presAssocID="{EE0CF226-7ACA-4042-B50A-A297EF7E69C9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E24FB9-ABFE-4F4A-B795-AB36AFB6C4CB}" type="pres">
      <dgm:prSet presAssocID="{EE0CF226-7ACA-4042-B50A-A297EF7E69C9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278EFBD-7628-4AF7-A52B-844B105C9333}" type="presOf" srcId="{EE0CF226-7ACA-4042-B50A-A297EF7E69C9}" destId="{8E336996-0D15-46C2-A580-B1505C1AB253}" srcOrd="0" destOrd="0" presId="urn:microsoft.com/office/officeart/2005/8/layout/matrix3"/>
    <dgm:cxn modelId="{39469303-7E6C-42FB-9FB1-BF9E114A4005}" srcId="{EE0CF226-7ACA-4042-B50A-A297EF7E69C9}" destId="{3E4F5D72-8805-4F8F-BE1B-2C478363EE25}" srcOrd="0" destOrd="0" parTransId="{AB827F9E-B14C-4E74-8F0C-991A2DACBDE1}" sibTransId="{B9FE47D5-0201-49F9-BB68-B934B57B4F78}"/>
    <dgm:cxn modelId="{EE4FBCD2-9A0D-4372-A7E4-E741562369B5}" type="presOf" srcId="{9544B3ED-06EE-40F9-A408-F0D423874DA8}" destId="{63E24FB9-ABFE-4F4A-B795-AB36AFB6C4CB}" srcOrd="0" destOrd="0" presId="urn:microsoft.com/office/officeart/2005/8/layout/matrix3"/>
    <dgm:cxn modelId="{507019A6-7CF1-4D7E-B117-3EBEE3247665}" srcId="{EE0CF226-7ACA-4042-B50A-A297EF7E69C9}" destId="{9D731364-4DF3-462C-8320-C6422F86105C}" srcOrd="4" destOrd="0" parTransId="{C44AFDE1-5D21-469D-8EA3-92601684214E}" sibTransId="{29036E3D-7C2F-4B81-BE85-63D4EA0C6932}"/>
    <dgm:cxn modelId="{1FE43669-9520-4744-BF85-DE6A638137C2}" srcId="{EE0CF226-7ACA-4042-B50A-A297EF7E69C9}" destId="{9544B3ED-06EE-40F9-A408-F0D423874DA8}" srcOrd="3" destOrd="0" parTransId="{07550685-D759-4A96-827F-127DB26C891F}" sibTransId="{9A3A356F-A19E-47FC-888B-117D3487D405}"/>
    <dgm:cxn modelId="{ECD73BD8-3CA6-4ED5-A090-10AA352EA3BF}" type="presOf" srcId="{5C5C8900-5EE4-4326-890C-24069540986A}" destId="{C3C5837D-465F-491C-BFC5-55DD8DDA0C72}" srcOrd="0" destOrd="0" presId="urn:microsoft.com/office/officeart/2005/8/layout/matrix3"/>
    <dgm:cxn modelId="{461F89DE-C791-4F8A-98A8-4BB1B1C0F7E1}" srcId="{EE0CF226-7ACA-4042-B50A-A297EF7E69C9}" destId="{F927BF36-AE61-4C27-AE9A-5B13CB78BAEE}" srcOrd="5" destOrd="0" parTransId="{4056D407-4F9E-41BD-BC7F-4C880EB1CE2D}" sibTransId="{C2236E86-6990-4D0C-A3C9-2585B402D63B}"/>
    <dgm:cxn modelId="{4D827AF0-E380-41D6-8999-6EBD9560FE65}" srcId="{EE0CF226-7ACA-4042-B50A-A297EF7E69C9}" destId="{B5C5519E-D2FC-40CF-918A-13772BCD2D19}" srcOrd="2" destOrd="0" parTransId="{7F292F89-D81F-413F-B8C2-D40F0C77A272}" sibTransId="{14CEE332-2CE2-449A-875F-248353CB01F8}"/>
    <dgm:cxn modelId="{15D84E33-2E11-4D47-9FB3-7482096EE125}" type="presOf" srcId="{3E4F5D72-8805-4F8F-BE1B-2C478363EE25}" destId="{6C31BF57-1BA8-410F-8966-E442AEDE61FC}" srcOrd="0" destOrd="0" presId="urn:microsoft.com/office/officeart/2005/8/layout/matrix3"/>
    <dgm:cxn modelId="{A195BD9E-228A-438B-8842-6DE516C43429}" srcId="{EE0CF226-7ACA-4042-B50A-A297EF7E69C9}" destId="{5C5C8900-5EE4-4326-890C-24069540986A}" srcOrd="1" destOrd="0" parTransId="{C2B1B8B7-F9A9-42B2-9B1A-E36BD5413F18}" sibTransId="{67C6953B-2B01-45CA-81A7-0AC31AEB62F2}"/>
    <dgm:cxn modelId="{C32E3009-BB5E-4984-ADFF-171C537D97E2}" type="presOf" srcId="{B5C5519E-D2FC-40CF-918A-13772BCD2D19}" destId="{1756DB18-6AB1-4806-8F95-DD309CB06579}" srcOrd="0" destOrd="0" presId="urn:microsoft.com/office/officeart/2005/8/layout/matrix3"/>
    <dgm:cxn modelId="{27409943-EA9F-4280-947C-68526F2B783C}" type="presParOf" srcId="{8E336996-0D15-46C2-A580-B1505C1AB253}" destId="{8CDB60A4-E930-4B39-801D-564D3421C20E}" srcOrd="0" destOrd="0" presId="urn:microsoft.com/office/officeart/2005/8/layout/matrix3"/>
    <dgm:cxn modelId="{C3C02F17-6042-49ED-A032-ECEC9F16E2A1}" type="presParOf" srcId="{8E336996-0D15-46C2-A580-B1505C1AB253}" destId="{6C31BF57-1BA8-410F-8966-E442AEDE61FC}" srcOrd="1" destOrd="0" presId="urn:microsoft.com/office/officeart/2005/8/layout/matrix3"/>
    <dgm:cxn modelId="{63B8A2FC-5B66-4B46-9BA1-5BA8A5C9CF5D}" type="presParOf" srcId="{8E336996-0D15-46C2-A580-B1505C1AB253}" destId="{C3C5837D-465F-491C-BFC5-55DD8DDA0C72}" srcOrd="2" destOrd="0" presId="urn:microsoft.com/office/officeart/2005/8/layout/matrix3"/>
    <dgm:cxn modelId="{B800D63B-EE13-45AA-A2C8-9094EFF1ABB5}" type="presParOf" srcId="{8E336996-0D15-46C2-A580-B1505C1AB253}" destId="{1756DB18-6AB1-4806-8F95-DD309CB06579}" srcOrd="3" destOrd="0" presId="urn:microsoft.com/office/officeart/2005/8/layout/matrix3"/>
    <dgm:cxn modelId="{A19C7A7A-3188-414B-8F10-12E7536C2963}" type="presParOf" srcId="{8E336996-0D15-46C2-A580-B1505C1AB253}" destId="{63E24FB9-ABFE-4F4A-B795-AB36AFB6C4C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6BB299-9627-481C-AB27-87310AF8A70B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DC7FC888-1CFB-4DEA-B0A3-0A06EA7068BD}">
      <dgm:prSet phldrT="[Text]" custT="1"/>
      <dgm:spPr/>
      <dgm:t>
        <a:bodyPr/>
        <a:lstStyle/>
        <a:p>
          <a:pPr algn="ctr"/>
          <a:r>
            <a:rPr lang="en-GB" sz="2300" dirty="0" smtClean="0"/>
            <a:t>Moderate Experience</a:t>
          </a:r>
        </a:p>
        <a:p>
          <a:pPr algn="ctr"/>
          <a:r>
            <a:rPr lang="en-GB" sz="2300" dirty="0" smtClean="0"/>
            <a:t>- </a:t>
          </a:r>
        </a:p>
        <a:p>
          <a:pPr algn="ctr"/>
          <a:r>
            <a:rPr lang="en-GB" sz="2300" dirty="0" smtClean="0"/>
            <a:t>Ordinary Reaction</a:t>
          </a:r>
          <a:endParaRPr lang="en-GB" sz="2300" dirty="0"/>
        </a:p>
      </dgm:t>
    </dgm:pt>
    <dgm:pt modelId="{670BBD82-EB78-4412-8706-2B411DB5C088}" type="parTrans" cxnId="{034B00DC-FFF4-4B0C-9541-F453B071D1F0}">
      <dgm:prSet/>
      <dgm:spPr/>
      <dgm:t>
        <a:bodyPr/>
        <a:lstStyle/>
        <a:p>
          <a:endParaRPr lang="en-GB"/>
        </a:p>
      </dgm:t>
    </dgm:pt>
    <dgm:pt modelId="{51B1D03A-8A04-4150-8838-80E4C4EA6E6C}" type="sibTrans" cxnId="{034B00DC-FFF4-4B0C-9541-F453B071D1F0}">
      <dgm:prSet/>
      <dgm:spPr/>
      <dgm:t>
        <a:bodyPr/>
        <a:lstStyle/>
        <a:p>
          <a:endParaRPr lang="en-GB"/>
        </a:p>
      </dgm:t>
    </dgm:pt>
    <dgm:pt modelId="{2FD59A8B-7296-4675-88F2-88A900C0E904}">
      <dgm:prSet phldrT="[Text]"/>
      <dgm:spPr/>
      <dgm:t>
        <a:bodyPr/>
        <a:lstStyle/>
        <a:p>
          <a:pPr algn="ctr"/>
          <a:r>
            <a:rPr lang="en-GB" dirty="0" smtClean="0">
              <a:solidFill>
                <a:schemeClr val="accent1"/>
              </a:solidFill>
            </a:rPr>
            <a:t>Continuum of Experience </a:t>
          </a:r>
        </a:p>
        <a:p>
          <a:pPr algn="l"/>
          <a:endParaRPr lang="en-GB" dirty="0"/>
        </a:p>
      </dgm:t>
    </dgm:pt>
    <dgm:pt modelId="{AFF1CC99-0335-46AE-BD67-332A7A980484}" type="parTrans" cxnId="{50879CC3-E74A-4EB6-8830-C019A405FDDF}">
      <dgm:prSet/>
      <dgm:spPr/>
      <dgm:t>
        <a:bodyPr/>
        <a:lstStyle/>
        <a:p>
          <a:endParaRPr lang="en-GB"/>
        </a:p>
      </dgm:t>
    </dgm:pt>
    <dgm:pt modelId="{40DCABF3-0E44-43B8-99CD-E9B0C081934E}" type="sibTrans" cxnId="{50879CC3-E74A-4EB6-8830-C019A405FDDF}">
      <dgm:prSet/>
      <dgm:spPr/>
      <dgm:t>
        <a:bodyPr/>
        <a:lstStyle/>
        <a:p>
          <a:endParaRPr lang="en-GB"/>
        </a:p>
      </dgm:t>
    </dgm:pt>
    <dgm:pt modelId="{02BFB541-CFF7-45BC-AE99-4F7F847F6D1C}">
      <dgm:prSet phldrT="[Text]" custT="1"/>
      <dgm:spPr/>
      <dgm:t>
        <a:bodyPr/>
        <a:lstStyle/>
        <a:p>
          <a:pPr algn="ctr"/>
          <a:r>
            <a:rPr lang="en-GB" sz="2300" dirty="0" smtClean="0"/>
            <a:t>Extreme Experience</a:t>
          </a:r>
        </a:p>
        <a:p>
          <a:pPr algn="ctr"/>
          <a:r>
            <a:rPr lang="en-GB" sz="2300" dirty="0" smtClean="0"/>
            <a:t>-</a:t>
          </a:r>
        </a:p>
        <a:p>
          <a:pPr algn="ctr"/>
          <a:r>
            <a:rPr lang="en-GB" sz="2300" dirty="0" smtClean="0"/>
            <a:t>Extraordinary Reaction</a:t>
          </a:r>
          <a:endParaRPr lang="en-GB" sz="2300" dirty="0"/>
        </a:p>
      </dgm:t>
    </dgm:pt>
    <dgm:pt modelId="{E8D18F66-BE02-46EA-B07E-6246893683BE}" type="parTrans" cxnId="{DA80E7BA-A85A-48EC-8359-5DCC11DBA3CB}">
      <dgm:prSet/>
      <dgm:spPr/>
      <dgm:t>
        <a:bodyPr/>
        <a:lstStyle/>
        <a:p>
          <a:endParaRPr lang="en-GB"/>
        </a:p>
      </dgm:t>
    </dgm:pt>
    <dgm:pt modelId="{929FEF0A-880D-4EF7-B86B-73970FF00CB3}" type="sibTrans" cxnId="{DA80E7BA-A85A-48EC-8359-5DCC11DBA3CB}">
      <dgm:prSet/>
      <dgm:spPr/>
      <dgm:t>
        <a:bodyPr/>
        <a:lstStyle/>
        <a:p>
          <a:endParaRPr lang="en-GB"/>
        </a:p>
      </dgm:t>
    </dgm:pt>
    <dgm:pt modelId="{C89657DB-D01F-4B3D-9A23-3F8C0479CBDD}" type="pres">
      <dgm:prSet presAssocID="{AB6BB299-9627-481C-AB27-87310AF8A70B}" presName="arrowDiagram" presStyleCnt="0">
        <dgm:presLayoutVars>
          <dgm:chMax val="5"/>
          <dgm:dir/>
          <dgm:resizeHandles val="exact"/>
        </dgm:presLayoutVars>
      </dgm:prSet>
      <dgm:spPr/>
    </dgm:pt>
    <dgm:pt modelId="{7D845033-2952-4D37-9D42-5D9A44C37954}" type="pres">
      <dgm:prSet presAssocID="{AB6BB299-9627-481C-AB27-87310AF8A70B}" presName="arrow" presStyleLbl="bgShp" presStyleIdx="0" presStyleCnt="1"/>
      <dgm:spPr/>
    </dgm:pt>
    <dgm:pt modelId="{CB932C0D-B65D-4468-92D4-8E92BE312BD6}" type="pres">
      <dgm:prSet presAssocID="{AB6BB299-9627-481C-AB27-87310AF8A70B}" presName="arrowDiagram3" presStyleCnt="0"/>
      <dgm:spPr/>
    </dgm:pt>
    <dgm:pt modelId="{0F63877A-9347-422D-82E6-8087C0227544}" type="pres">
      <dgm:prSet presAssocID="{DC7FC888-1CFB-4DEA-B0A3-0A06EA7068BD}" presName="bullet3a" presStyleLbl="node1" presStyleIdx="0" presStyleCnt="3"/>
      <dgm:spPr/>
    </dgm:pt>
    <dgm:pt modelId="{C5339EF5-B3BE-4A24-97A8-70BAA669DF87}" type="pres">
      <dgm:prSet presAssocID="{DC7FC888-1CFB-4DEA-B0A3-0A06EA7068BD}" presName="textBox3a" presStyleLbl="revTx" presStyleIdx="0" presStyleCnt="3" custScaleY="13407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8CB5D4-40CA-4C30-96B9-06409EA12727}" type="pres">
      <dgm:prSet presAssocID="{2FD59A8B-7296-4675-88F2-88A900C0E904}" presName="bullet3b" presStyleLbl="node1" presStyleIdx="1" presStyleCnt="3"/>
      <dgm:spPr/>
    </dgm:pt>
    <dgm:pt modelId="{BEC4AF85-953C-40DD-BAC7-DF4DC00B220E}" type="pres">
      <dgm:prSet presAssocID="{2FD59A8B-7296-4675-88F2-88A900C0E904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E9FD23-4F41-438E-AA66-4CE2559F54E3}" type="pres">
      <dgm:prSet presAssocID="{02BFB541-CFF7-45BC-AE99-4F7F847F6D1C}" presName="bullet3c" presStyleLbl="node1" presStyleIdx="2" presStyleCnt="3"/>
      <dgm:spPr/>
    </dgm:pt>
    <dgm:pt modelId="{0406A051-E53D-499C-A310-A1E079CC8384}" type="pres">
      <dgm:prSet presAssocID="{02BFB541-CFF7-45BC-AE99-4F7F847F6D1C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A96CD8B-695E-4666-A669-1821F023D3F9}" type="presOf" srcId="{2FD59A8B-7296-4675-88F2-88A900C0E904}" destId="{BEC4AF85-953C-40DD-BAC7-DF4DC00B220E}" srcOrd="0" destOrd="0" presId="urn:microsoft.com/office/officeart/2005/8/layout/arrow2"/>
    <dgm:cxn modelId="{52455C56-3430-4331-9285-12CBB21A71C7}" type="presOf" srcId="{DC7FC888-1CFB-4DEA-B0A3-0A06EA7068BD}" destId="{C5339EF5-B3BE-4A24-97A8-70BAA669DF87}" srcOrd="0" destOrd="0" presId="urn:microsoft.com/office/officeart/2005/8/layout/arrow2"/>
    <dgm:cxn modelId="{DA80E7BA-A85A-48EC-8359-5DCC11DBA3CB}" srcId="{AB6BB299-9627-481C-AB27-87310AF8A70B}" destId="{02BFB541-CFF7-45BC-AE99-4F7F847F6D1C}" srcOrd="2" destOrd="0" parTransId="{E8D18F66-BE02-46EA-B07E-6246893683BE}" sibTransId="{929FEF0A-880D-4EF7-B86B-73970FF00CB3}"/>
    <dgm:cxn modelId="{034B00DC-FFF4-4B0C-9541-F453B071D1F0}" srcId="{AB6BB299-9627-481C-AB27-87310AF8A70B}" destId="{DC7FC888-1CFB-4DEA-B0A3-0A06EA7068BD}" srcOrd="0" destOrd="0" parTransId="{670BBD82-EB78-4412-8706-2B411DB5C088}" sibTransId="{51B1D03A-8A04-4150-8838-80E4C4EA6E6C}"/>
    <dgm:cxn modelId="{50879CC3-E74A-4EB6-8830-C019A405FDDF}" srcId="{AB6BB299-9627-481C-AB27-87310AF8A70B}" destId="{2FD59A8B-7296-4675-88F2-88A900C0E904}" srcOrd="1" destOrd="0" parTransId="{AFF1CC99-0335-46AE-BD67-332A7A980484}" sibTransId="{40DCABF3-0E44-43B8-99CD-E9B0C081934E}"/>
    <dgm:cxn modelId="{1F4076D4-9498-4F74-9DE1-9E19A7CA0010}" type="presOf" srcId="{AB6BB299-9627-481C-AB27-87310AF8A70B}" destId="{C89657DB-D01F-4B3D-9A23-3F8C0479CBDD}" srcOrd="0" destOrd="0" presId="urn:microsoft.com/office/officeart/2005/8/layout/arrow2"/>
    <dgm:cxn modelId="{411CAF8D-E2E7-4744-9701-A8C2BE6ACF6A}" type="presOf" srcId="{02BFB541-CFF7-45BC-AE99-4F7F847F6D1C}" destId="{0406A051-E53D-499C-A310-A1E079CC8384}" srcOrd="0" destOrd="0" presId="urn:microsoft.com/office/officeart/2005/8/layout/arrow2"/>
    <dgm:cxn modelId="{C43D0AE0-11EF-442A-99E5-EB0C7F0D9372}" type="presParOf" srcId="{C89657DB-D01F-4B3D-9A23-3F8C0479CBDD}" destId="{7D845033-2952-4D37-9D42-5D9A44C37954}" srcOrd="0" destOrd="0" presId="urn:microsoft.com/office/officeart/2005/8/layout/arrow2"/>
    <dgm:cxn modelId="{99E9A527-968F-4EA7-BB8C-86FE9E055875}" type="presParOf" srcId="{C89657DB-D01F-4B3D-9A23-3F8C0479CBDD}" destId="{CB932C0D-B65D-4468-92D4-8E92BE312BD6}" srcOrd="1" destOrd="0" presId="urn:microsoft.com/office/officeart/2005/8/layout/arrow2"/>
    <dgm:cxn modelId="{F4156B16-31CF-4441-A680-B493705631D2}" type="presParOf" srcId="{CB932C0D-B65D-4468-92D4-8E92BE312BD6}" destId="{0F63877A-9347-422D-82E6-8087C0227544}" srcOrd="0" destOrd="0" presId="urn:microsoft.com/office/officeart/2005/8/layout/arrow2"/>
    <dgm:cxn modelId="{0620804D-7F3D-4459-9B11-D0FAF0160305}" type="presParOf" srcId="{CB932C0D-B65D-4468-92D4-8E92BE312BD6}" destId="{C5339EF5-B3BE-4A24-97A8-70BAA669DF87}" srcOrd="1" destOrd="0" presId="urn:microsoft.com/office/officeart/2005/8/layout/arrow2"/>
    <dgm:cxn modelId="{7E845CD1-DC1F-4370-971C-6DB4344259A0}" type="presParOf" srcId="{CB932C0D-B65D-4468-92D4-8E92BE312BD6}" destId="{7E8CB5D4-40CA-4C30-96B9-06409EA12727}" srcOrd="2" destOrd="0" presId="urn:microsoft.com/office/officeart/2005/8/layout/arrow2"/>
    <dgm:cxn modelId="{061498CD-11B4-48D7-8283-EAFF17D9DF56}" type="presParOf" srcId="{CB932C0D-B65D-4468-92D4-8E92BE312BD6}" destId="{BEC4AF85-953C-40DD-BAC7-DF4DC00B220E}" srcOrd="3" destOrd="0" presId="urn:microsoft.com/office/officeart/2005/8/layout/arrow2"/>
    <dgm:cxn modelId="{A5D71198-96C1-4045-BBFA-08F573BD7391}" type="presParOf" srcId="{CB932C0D-B65D-4468-92D4-8E92BE312BD6}" destId="{25E9FD23-4F41-438E-AA66-4CE2559F54E3}" srcOrd="4" destOrd="0" presId="urn:microsoft.com/office/officeart/2005/8/layout/arrow2"/>
    <dgm:cxn modelId="{6BAE777C-D97E-4445-B181-1A64ADBC9DCF}" type="presParOf" srcId="{CB932C0D-B65D-4468-92D4-8E92BE312BD6}" destId="{0406A051-E53D-499C-A310-A1E079CC8384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7DA86B-5235-46FA-B1FB-5FD23A496749}">
      <dsp:nvSpPr>
        <dsp:cNvPr id="0" name=""/>
        <dsp:cNvSpPr/>
      </dsp:nvSpPr>
      <dsp:spPr>
        <a:xfrm rot="5400000">
          <a:off x="939303" y="758563"/>
          <a:ext cx="1183495" cy="14285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A48ED7-C22D-451A-B109-EF7A1E82C3FD}">
      <dsp:nvSpPr>
        <dsp:cNvPr id="0" name=""/>
        <dsp:cNvSpPr/>
      </dsp:nvSpPr>
      <dsp:spPr>
        <a:xfrm>
          <a:off x="1210128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Religious</a:t>
          </a:r>
          <a:endParaRPr lang="en-GB" sz="1900" kern="1200" dirty="0"/>
        </a:p>
      </dsp:txBody>
      <dsp:txXfrm>
        <a:off x="1238021" y="29040"/>
        <a:ext cx="1531465" cy="896565"/>
      </dsp:txXfrm>
    </dsp:sp>
    <dsp:sp modelId="{3F6A1237-00DC-4CEF-98E7-870D44442A6C}">
      <dsp:nvSpPr>
        <dsp:cNvPr id="0" name=""/>
        <dsp:cNvSpPr/>
      </dsp:nvSpPr>
      <dsp:spPr>
        <a:xfrm rot="5400000">
          <a:off x="939303" y="1949002"/>
          <a:ext cx="1183495" cy="14285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C71C85-326C-4A55-8C36-8B11BC6B2305}">
      <dsp:nvSpPr>
        <dsp:cNvPr id="0" name=""/>
        <dsp:cNvSpPr/>
      </dsp:nvSpPr>
      <dsp:spPr>
        <a:xfrm>
          <a:off x="1210128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Spiritual, </a:t>
          </a:r>
        </a:p>
      </dsp:txBody>
      <dsp:txXfrm>
        <a:off x="1238021" y="1219479"/>
        <a:ext cx="1531465" cy="896565"/>
      </dsp:txXfrm>
    </dsp:sp>
    <dsp:sp modelId="{EE7DCFCA-44AE-474D-A665-817E3E0FDD92}">
      <dsp:nvSpPr>
        <dsp:cNvPr id="0" name=""/>
        <dsp:cNvSpPr/>
      </dsp:nvSpPr>
      <dsp:spPr>
        <a:xfrm rot="5400000">
          <a:off x="939303" y="3139441"/>
          <a:ext cx="1183495" cy="14285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D433D7-2D82-48A8-8B9B-C9562AEA1516}">
      <dsp:nvSpPr>
        <dsp:cNvPr id="0" name=""/>
        <dsp:cNvSpPr/>
      </dsp:nvSpPr>
      <dsp:spPr>
        <a:xfrm>
          <a:off x="1210128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Cultural</a:t>
          </a:r>
          <a:endParaRPr lang="en-GB" sz="1900" kern="1200" dirty="0"/>
        </a:p>
      </dsp:txBody>
      <dsp:txXfrm>
        <a:off x="1238021" y="2409918"/>
        <a:ext cx="1531465" cy="896565"/>
      </dsp:txXfrm>
    </dsp:sp>
    <dsp:sp modelId="{4350399A-9CE5-4E73-8EF4-3F587C5FC469}">
      <dsp:nvSpPr>
        <dsp:cNvPr id="0" name=""/>
        <dsp:cNvSpPr/>
      </dsp:nvSpPr>
      <dsp:spPr>
        <a:xfrm>
          <a:off x="1534522" y="3734661"/>
          <a:ext cx="2104101" cy="14285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BDECCF-B2C8-488A-9214-1D312E3C78DF}">
      <dsp:nvSpPr>
        <dsp:cNvPr id="0" name=""/>
        <dsp:cNvSpPr/>
      </dsp:nvSpPr>
      <dsp:spPr>
        <a:xfrm>
          <a:off x="1210128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Counter-cultural</a:t>
          </a:r>
          <a:endParaRPr lang="en-GB" sz="1900" kern="1200" dirty="0"/>
        </a:p>
      </dsp:txBody>
      <dsp:txXfrm>
        <a:off x="1238021" y="3600357"/>
        <a:ext cx="1531465" cy="896565"/>
      </dsp:txXfrm>
    </dsp:sp>
    <dsp:sp modelId="{4E332F2A-B491-42CA-AC2A-6E8F20F6255F}">
      <dsp:nvSpPr>
        <dsp:cNvPr id="0" name=""/>
        <dsp:cNvSpPr/>
      </dsp:nvSpPr>
      <dsp:spPr>
        <a:xfrm rot="16200000">
          <a:off x="3050348" y="3139441"/>
          <a:ext cx="1183495" cy="14285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07577-527C-423C-949A-52259F3FC157}">
      <dsp:nvSpPr>
        <dsp:cNvPr id="0" name=""/>
        <dsp:cNvSpPr/>
      </dsp:nvSpPr>
      <dsp:spPr>
        <a:xfrm>
          <a:off x="3321174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Medical</a:t>
          </a:r>
          <a:endParaRPr lang="en-GB" sz="1900" kern="1200" dirty="0"/>
        </a:p>
      </dsp:txBody>
      <dsp:txXfrm>
        <a:off x="3349067" y="3600357"/>
        <a:ext cx="1531465" cy="896565"/>
      </dsp:txXfrm>
    </dsp:sp>
    <dsp:sp modelId="{85398168-153F-4BBA-86CF-C2B9A3AC0B25}">
      <dsp:nvSpPr>
        <dsp:cNvPr id="0" name=""/>
        <dsp:cNvSpPr/>
      </dsp:nvSpPr>
      <dsp:spPr>
        <a:xfrm rot="16200000">
          <a:off x="3050348" y="1949002"/>
          <a:ext cx="1183495" cy="14285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98C24D-86BA-47B0-B2F7-9DC45E4041B8}">
      <dsp:nvSpPr>
        <dsp:cNvPr id="0" name=""/>
        <dsp:cNvSpPr/>
      </dsp:nvSpPr>
      <dsp:spPr>
        <a:xfrm>
          <a:off x="3321174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Philosophical</a:t>
          </a:r>
          <a:endParaRPr lang="en-GB" sz="1900" kern="1200" dirty="0"/>
        </a:p>
      </dsp:txBody>
      <dsp:txXfrm>
        <a:off x="3349067" y="2409918"/>
        <a:ext cx="1531465" cy="896565"/>
      </dsp:txXfrm>
    </dsp:sp>
    <dsp:sp modelId="{6DD5E792-D817-47AF-81A8-72E5546CB473}">
      <dsp:nvSpPr>
        <dsp:cNvPr id="0" name=""/>
        <dsp:cNvSpPr/>
      </dsp:nvSpPr>
      <dsp:spPr>
        <a:xfrm rot="16200000">
          <a:off x="3050348" y="758563"/>
          <a:ext cx="1183495" cy="14285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831964-8BE9-45B3-AC90-A4894B2BA6AD}">
      <dsp:nvSpPr>
        <dsp:cNvPr id="0" name=""/>
        <dsp:cNvSpPr/>
      </dsp:nvSpPr>
      <dsp:spPr>
        <a:xfrm>
          <a:off x="3321174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Paranormal</a:t>
          </a:r>
          <a:endParaRPr lang="en-GB" sz="1900" kern="1200" dirty="0"/>
        </a:p>
      </dsp:txBody>
      <dsp:txXfrm>
        <a:off x="3349067" y="1219479"/>
        <a:ext cx="1531465" cy="896565"/>
      </dsp:txXfrm>
    </dsp:sp>
    <dsp:sp modelId="{D396149A-B32F-4B67-A7C4-F37600BE1037}">
      <dsp:nvSpPr>
        <dsp:cNvPr id="0" name=""/>
        <dsp:cNvSpPr/>
      </dsp:nvSpPr>
      <dsp:spPr>
        <a:xfrm>
          <a:off x="3645567" y="163344"/>
          <a:ext cx="2104101" cy="14285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951296-0B2E-4DD8-8341-68DE2BB3D9FF}">
      <dsp:nvSpPr>
        <dsp:cNvPr id="0" name=""/>
        <dsp:cNvSpPr/>
      </dsp:nvSpPr>
      <dsp:spPr>
        <a:xfrm>
          <a:off x="3321174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Psychological</a:t>
          </a:r>
          <a:endParaRPr lang="en-GB" sz="1900" kern="1200" dirty="0"/>
        </a:p>
      </dsp:txBody>
      <dsp:txXfrm>
        <a:off x="3349067" y="29040"/>
        <a:ext cx="1531465" cy="896565"/>
      </dsp:txXfrm>
    </dsp:sp>
    <dsp:sp modelId="{5DE74486-9ADF-49BF-A81D-9C695F26929F}">
      <dsp:nvSpPr>
        <dsp:cNvPr id="0" name=""/>
        <dsp:cNvSpPr/>
      </dsp:nvSpPr>
      <dsp:spPr>
        <a:xfrm rot="5400000">
          <a:off x="5161393" y="758563"/>
          <a:ext cx="1183495" cy="14285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0C9A16-FD7B-484C-83ED-502BDBA38A6A}">
      <dsp:nvSpPr>
        <dsp:cNvPr id="0" name=""/>
        <dsp:cNvSpPr/>
      </dsp:nvSpPr>
      <dsp:spPr>
        <a:xfrm>
          <a:off x="5432219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Technological</a:t>
          </a:r>
          <a:endParaRPr lang="en-GB" sz="1900" kern="1200" dirty="0"/>
        </a:p>
      </dsp:txBody>
      <dsp:txXfrm>
        <a:off x="5460112" y="29040"/>
        <a:ext cx="1531465" cy="896565"/>
      </dsp:txXfrm>
    </dsp:sp>
    <dsp:sp modelId="{777BAF5A-13BB-409E-B6E5-267037EF0E98}">
      <dsp:nvSpPr>
        <dsp:cNvPr id="0" name=""/>
        <dsp:cNvSpPr/>
      </dsp:nvSpPr>
      <dsp:spPr>
        <a:xfrm>
          <a:off x="5432219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Other…</a:t>
          </a:r>
          <a:endParaRPr lang="en-GB" sz="1900" kern="1200" dirty="0"/>
        </a:p>
      </dsp:txBody>
      <dsp:txXfrm>
        <a:off x="5460112" y="1219479"/>
        <a:ext cx="1531465" cy="8965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DB60A4-E930-4B39-801D-564D3421C20E}">
      <dsp:nvSpPr>
        <dsp:cNvPr id="0" name=""/>
        <dsp:cNvSpPr/>
      </dsp:nvSpPr>
      <dsp:spPr>
        <a:xfrm>
          <a:off x="1851818" y="0"/>
          <a:ext cx="4525963" cy="4525963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31BF57-1BA8-410F-8966-E442AEDE61FC}">
      <dsp:nvSpPr>
        <dsp:cNvPr id="0" name=""/>
        <dsp:cNvSpPr/>
      </dsp:nvSpPr>
      <dsp:spPr>
        <a:xfrm>
          <a:off x="2242599" y="460644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Them</a:t>
          </a:r>
          <a:endParaRPr lang="en-GB" sz="2700" kern="1200" dirty="0"/>
        </a:p>
      </dsp:txBody>
      <dsp:txXfrm>
        <a:off x="2328765" y="546810"/>
        <a:ext cx="1592793" cy="1592793"/>
      </dsp:txXfrm>
    </dsp:sp>
    <dsp:sp modelId="{C3C5837D-465F-491C-BFC5-55DD8DDA0C72}">
      <dsp:nvSpPr>
        <dsp:cNvPr id="0" name=""/>
        <dsp:cNvSpPr/>
      </dsp:nvSpPr>
      <dsp:spPr>
        <a:xfrm>
          <a:off x="4182689" y="429966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Us</a:t>
          </a:r>
          <a:endParaRPr lang="en-GB" sz="2700" kern="1200" dirty="0"/>
        </a:p>
      </dsp:txBody>
      <dsp:txXfrm>
        <a:off x="4268855" y="516132"/>
        <a:ext cx="1592793" cy="1592793"/>
      </dsp:txXfrm>
    </dsp:sp>
    <dsp:sp modelId="{1756DB18-6AB1-4806-8F95-DD309CB06579}">
      <dsp:nvSpPr>
        <dsp:cNvPr id="0" name=""/>
        <dsp:cNvSpPr/>
      </dsp:nvSpPr>
      <dsp:spPr>
        <a:xfrm>
          <a:off x="2281784" y="2330870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Abnormal</a:t>
          </a:r>
          <a:endParaRPr lang="en-GB" sz="2700" kern="1200" dirty="0"/>
        </a:p>
      </dsp:txBody>
      <dsp:txXfrm>
        <a:off x="2367950" y="2417036"/>
        <a:ext cx="1592793" cy="1592793"/>
      </dsp:txXfrm>
    </dsp:sp>
    <dsp:sp modelId="{63E24FB9-ABFE-4F4A-B795-AB36AFB6C4CB}">
      <dsp:nvSpPr>
        <dsp:cNvPr id="0" name=""/>
        <dsp:cNvSpPr/>
      </dsp:nvSpPr>
      <dsp:spPr>
        <a:xfrm>
          <a:off x="4182689" y="2330870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Normal</a:t>
          </a:r>
          <a:endParaRPr lang="en-GB" sz="2700" kern="1200" dirty="0"/>
        </a:p>
      </dsp:txBody>
      <dsp:txXfrm>
        <a:off x="4268855" y="2417036"/>
        <a:ext cx="1592793" cy="15927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45033-2952-4D37-9D42-5D9A44C37954}">
      <dsp:nvSpPr>
        <dsp:cNvPr id="0" name=""/>
        <dsp:cNvSpPr/>
      </dsp:nvSpPr>
      <dsp:spPr>
        <a:xfrm>
          <a:off x="197564" y="-120541"/>
          <a:ext cx="7834470" cy="489654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63877A-9347-422D-82E6-8087C0227544}">
      <dsp:nvSpPr>
        <dsp:cNvPr id="0" name=""/>
        <dsp:cNvSpPr/>
      </dsp:nvSpPr>
      <dsp:spPr>
        <a:xfrm>
          <a:off x="1192542" y="3259052"/>
          <a:ext cx="203696" cy="2036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339EF5-B3BE-4A24-97A8-70BAA669DF87}">
      <dsp:nvSpPr>
        <dsp:cNvPr id="0" name=""/>
        <dsp:cNvSpPr/>
      </dsp:nvSpPr>
      <dsp:spPr>
        <a:xfrm>
          <a:off x="1294390" y="3119817"/>
          <a:ext cx="1825431" cy="1897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34" tIns="0" rIns="0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Moderate Experience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-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Ordinary Reaction</a:t>
          </a:r>
          <a:endParaRPr lang="en-GB" sz="2300" kern="1200" dirty="0"/>
        </a:p>
      </dsp:txBody>
      <dsp:txXfrm>
        <a:off x="1294390" y="3119817"/>
        <a:ext cx="1825431" cy="1897268"/>
      </dsp:txXfrm>
    </dsp:sp>
    <dsp:sp modelId="{7E8CB5D4-40CA-4C30-96B9-06409EA12727}">
      <dsp:nvSpPr>
        <dsp:cNvPr id="0" name=""/>
        <dsp:cNvSpPr/>
      </dsp:nvSpPr>
      <dsp:spPr>
        <a:xfrm>
          <a:off x="2990553" y="1928172"/>
          <a:ext cx="368220" cy="3682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C4AF85-953C-40DD-BAC7-DF4DC00B220E}">
      <dsp:nvSpPr>
        <dsp:cNvPr id="0" name=""/>
        <dsp:cNvSpPr/>
      </dsp:nvSpPr>
      <dsp:spPr>
        <a:xfrm>
          <a:off x="3174663" y="2112282"/>
          <a:ext cx="1880272" cy="2663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112" tIns="0" rIns="0" bIns="0" numCol="1" spcCol="1270" anchor="t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>
              <a:solidFill>
                <a:schemeClr val="accent1"/>
              </a:solidFill>
            </a:rPr>
            <a:t>Continuum of Experience </a:t>
          </a:r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900" kern="1200" dirty="0"/>
        </a:p>
      </dsp:txBody>
      <dsp:txXfrm>
        <a:off x="3174663" y="2112282"/>
        <a:ext cx="1880272" cy="2663719"/>
      </dsp:txXfrm>
    </dsp:sp>
    <dsp:sp modelId="{25E9FD23-4F41-438E-AA66-4CE2559F54E3}">
      <dsp:nvSpPr>
        <dsp:cNvPr id="0" name=""/>
        <dsp:cNvSpPr/>
      </dsp:nvSpPr>
      <dsp:spPr>
        <a:xfrm>
          <a:off x="5152867" y="1118283"/>
          <a:ext cx="509240" cy="509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06A051-E53D-499C-A310-A1E079CC8384}">
      <dsp:nvSpPr>
        <dsp:cNvPr id="0" name=""/>
        <dsp:cNvSpPr/>
      </dsp:nvSpPr>
      <dsp:spPr>
        <a:xfrm>
          <a:off x="5407487" y="1372904"/>
          <a:ext cx="1880272" cy="3403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836" tIns="0" rIns="0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Extreme Experience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-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Extraordinary Reaction</a:t>
          </a:r>
          <a:endParaRPr lang="en-GB" sz="2300" kern="1200" dirty="0"/>
        </a:p>
      </dsp:txBody>
      <dsp:txXfrm>
        <a:off x="5407487" y="1372904"/>
        <a:ext cx="1880272" cy="34030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B7141-8C6D-4F86-920E-2C36A28DC99D}" type="datetimeFigureOut">
              <a:rPr lang="en-GB" smtClean="0"/>
              <a:t>08/10/2013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B1DBA-DCDD-4E7E-9343-8F184743C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43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Calibri" pitchFamily="34" charset="0"/>
              <a:buNone/>
            </a:pPr>
            <a:fld id="{83AF3E22-3814-40AE-96E4-F1AD3B7350AE}" type="slidenum">
              <a:rPr lang="en-GB" altLang="en-US" smtClean="0">
                <a:solidFill>
                  <a:prstClr val="black"/>
                </a:solidFill>
                <a:ea typeface="DejaVu LGC Sans"/>
                <a:cs typeface="DejaVu LGC Sans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 typeface="Calibri" pitchFamily="34" charset="0"/>
                <a:buNone/>
              </a:pPr>
              <a:t>1</a:t>
            </a:fld>
            <a:endParaRPr lang="en-GB" altLang="en-US" smtClean="0">
              <a:solidFill>
                <a:prstClr val="black"/>
              </a:solidFill>
              <a:ea typeface="DejaVu LGC Sans"/>
              <a:cs typeface="DejaVu LGC Sans"/>
            </a:endParaRPr>
          </a:p>
        </p:txBody>
      </p:sp>
      <p:sp>
        <p:nvSpPr>
          <p:cNvPr id="20483" name="Rectangle 1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114800"/>
            <a:ext cx="4684713" cy="4799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smtClean="0"/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>
              <a:buFont typeface="Calibri" pitchFamily="34" charset="0"/>
              <a:buNone/>
            </a:pPr>
            <a:fld id="{EBCC1A0F-687C-45D8-8D72-962319CED624}" type="slidenum">
              <a:rPr lang="en-GB" altLang="en-US" sz="1200">
                <a:solidFill>
                  <a:srgbClr val="000000"/>
                </a:solidFill>
              </a:rPr>
              <a:pPr algn="r" eaLnBrk="1" hangingPunct="1">
                <a:buFont typeface="Calibri" pitchFamily="34" charset="0"/>
                <a:buNone/>
              </a:pPr>
              <a:t>1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graphicFrame>
        <p:nvGraphicFramePr>
          <p:cNvPr id="20485" name="Object 3"/>
          <p:cNvGraphicFramePr>
            <a:graphicFrameLocks noChangeAspect="1"/>
          </p:cNvGraphicFramePr>
          <p:nvPr/>
        </p:nvGraphicFramePr>
        <p:xfrm>
          <a:off x="1071563" y="357188"/>
          <a:ext cx="4570412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4" imgW="4570603" imgH="3427427" progId="PowerPoint.Slide.12">
                  <p:embed/>
                </p:oleObj>
              </mc:Choice>
              <mc:Fallback>
                <p:oleObj r:id="rId4" imgW="4570603" imgH="3427427" progId="PowerPoint.Slide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357188"/>
                        <a:ext cx="4570412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9183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Char char="•"/>
            </a:pPr>
            <a:endParaRPr lang="en-GB" sz="110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FEC0F01-30BE-4144-9F45-76C9721BA404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458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B1DBA-DCDD-4E7E-9343-8F184743C3D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686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803BC963-1496-4C28-A65D-140B3E558375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975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Calibri" pitchFamily="34" charset="0"/>
              <a:buNone/>
            </a:pPr>
            <a:fld id="{4217F2E4-91DE-4929-93B2-C4D081C96506}" type="slidenum">
              <a:rPr lang="en-GB" altLang="en-US" smtClean="0">
                <a:solidFill>
                  <a:prstClr val="black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 typeface="Calibri" pitchFamily="34" charset="0"/>
                <a:buNone/>
              </a:pPr>
              <a:t>8</a:t>
            </a:fld>
            <a:endParaRPr lang="en-GB" altLang="en-US" smtClean="0">
              <a:solidFill>
                <a:prstClr val="black"/>
              </a:solidFill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>
              <a:buFont typeface="Calibri" pitchFamily="34" charset="0"/>
              <a:buNone/>
            </a:pPr>
            <a:fld id="{C9B08657-E04D-4C43-8617-E426D9DEFF89}" type="slidenum">
              <a:rPr lang="en-GB" altLang="en-US" sz="1200">
                <a:solidFill>
                  <a:srgbClr val="000000"/>
                </a:solidFill>
              </a:rPr>
              <a:pPr algn="r" eaLnBrk="1" hangingPunct="1">
                <a:buFont typeface="Calibri" pitchFamily="34" charset="0"/>
                <a:buNone/>
              </a:pPr>
              <a:t>8</a:t>
            </a:fld>
            <a:endParaRPr lang="en-GB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361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2FA737-B2D1-40EF-9637-082D11BA3FD1}" type="slidenum">
              <a:rPr lang="en-GB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969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fld id="{FE071EEB-CBEF-48FC-8923-DE7CAB672C0A}" type="slidenum">
              <a:rPr lang="en-GB" altLang="en-US" sz="12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pPr algn="r" eaLnBrk="1" hangingPunct="1"/>
              <a:t>10</a:t>
            </a:fld>
            <a:endParaRPr lang="en-GB" altLang="en-US" sz="12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451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7B00DE-E495-4895-A0C6-2F4E65887B29}" type="slidenum">
              <a:rPr lang="en-GB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GB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13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B1DBA-DCDD-4E7E-9343-8F184743C3D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909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A37ABA8-337E-41FC-B6C9-A1FFC11BFE11}" type="slidenum">
              <a:rPr lang="en-GB" altLang="en-US" smtClean="0">
                <a:solidFill>
                  <a:prstClr val="black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GB" altLang="en-US" smtClean="0">
              <a:solidFill>
                <a:prstClr val="black"/>
              </a:solidFill>
            </a:endParaRPr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89344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97AF-8EE9-4DAF-816A-7C24C55B40F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08/10/2013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www.jacquidillon.org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90EE9-0116-4A78-A29E-28E9805E383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877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8211-260D-4A7D-8660-8C4643E4BC3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08/10/2013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www.jacquidillon.org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90EE9-0116-4A78-A29E-28E9805E383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39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83BD-99A3-49DE-A0E5-3756D505614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08/10/2013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www.jacquidillon.org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90EE9-0116-4A78-A29E-28E9805E383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48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337C-AAFA-4D16-BFE2-93B3A7EBFCD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08/10/2013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www.jacquidillon.org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90EE9-0116-4A78-A29E-28E9805E383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899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06F7-A65A-490E-88C9-6F04C3C528C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08/10/2013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www.jacquidillon.org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90EE9-0116-4A78-A29E-28E9805E383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91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0AD4-2882-4C87-A4E4-5F95E06FB6D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08/10/2013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www.jacquidillon.org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90EE9-0116-4A78-A29E-28E9805E383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71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56FD-40F0-43B3-ACB6-52F9A660D1D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08/10/2013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www.jacquidillon.org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90EE9-0116-4A78-A29E-28E9805E383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4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C2F3D-689C-4304-A6F8-7CBB0E974F1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08/10/2013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www.jacquidillon.org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90EE9-0116-4A78-A29E-28E9805E383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70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878D-976C-44D7-A7A5-53DF28953AE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08/10/2013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www.jacquidillon.org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90EE9-0116-4A78-A29E-28E9805E383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59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7406-D956-4CF1-A4C8-F5A792DA8AA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08/10/2013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www.jacquidillon.org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90EE9-0116-4A78-A29E-28E9805E383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65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42F4-23FB-4876-8A0B-289DB61C610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08/10/2013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www.jacquidillon.org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90EE9-0116-4A78-A29E-28E9805E383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44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9C0D8-C086-4F08-B32D-1F2B1FC07D2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08/10/2013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www.jacquidillon.org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90EE9-0116-4A78-A29E-28E9805E383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82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jacquidillon.org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jacquidillon.org/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jacquidillon.org/" TargetMode="Externa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cquidillon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acquidillon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acquidillon.or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jacquidillon.org/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cquidillon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acquidillon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cquidillon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cquidillon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cquidillon.or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acquidillon.org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cquidillon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://www.jacquidillon.org/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457200" y="-1835150"/>
            <a:ext cx="8229600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buFont typeface="Calibri" pitchFamily="34" charset="0"/>
              <a:buNone/>
            </a:pPr>
            <a:r>
              <a:rPr lang="en-GB" altLang="en-US" sz="2900" b="1" dirty="0">
                <a:solidFill>
                  <a:srgbClr val="000000"/>
                </a:solidFill>
              </a:rPr>
              <a:t/>
            </a:r>
            <a:br>
              <a:rPr lang="en-GB" altLang="en-US" sz="2900" b="1" dirty="0">
                <a:solidFill>
                  <a:srgbClr val="000000"/>
                </a:solidFill>
              </a:rPr>
            </a:br>
            <a:r>
              <a:rPr lang="en-GB" altLang="en-US" sz="2900" b="1" dirty="0">
                <a:solidFill>
                  <a:srgbClr val="000000"/>
                </a:solidFill>
              </a:rPr>
              <a:t/>
            </a:r>
            <a:br>
              <a:rPr lang="en-GB" altLang="en-US" sz="2900" b="1" dirty="0">
                <a:solidFill>
                  <a:srgbClr val="000000"/>
                </a:solidFill>
              </a:rPr>
            </a:br>
            <a:r>
              <a:rPr lang="en-GB" altLang="en-US" sz="2900" b="1" dirty="0">
                <a:solidFill>
                  <a:srgbClr val="000000"/>
                </a:solidFill>
              </a:rPr>
              <a:t/>
            </a:r>
            <a:br>
              <a:rPr lang="en-GB" altLang="en-US" sz="2900" b="1" dirty="0">
                <a:solidFill>
                  <a:srgbClr val="000000"/>
                </a:solidFill>
              </a:rPr>
            </a:br>
            <a:r>
              <a:rPr lang="en-GB" altLang="en-US" sz="2900" b="1" dirty="0">
                <a:solidFill>
                  <a:srgbClr val="000000"/>
                </a:solidFill>
              </a:rPr>
              <a:t/>
            </a:r>
            <a:br>
              <a:rPr lang="en-GB" altLang="en-US" sz="2900" b="1" dirty="0">
                <a:solidFill>
                  <a:srgbClr val="000000"/>
                </a:solidFill>
              </a:rPr>
            </a:br>
            <a:r>
              <a:rPr lang="en-GB" altLang="en-US" sz="2900" b="1" dirty="0">
                <a:solidFill>
                  <a:srgbClr val="000000"/>
                </a:solidFill>
              </a:rPr>
              <a:t/>
            </a:r>
            <a:br>
              <a:rPr lang="en-GB" altLang="en-US" sz="2900" b="1" dirty="0">
                <a:solidFill>
                  <a:srgbClr val="000000"/>
                </a:solidFill>
              </a:rPr>
            </a:br>
            <a:r>
              <a:rPr lang="en-GB" altLang="en-US" sz="2900" dirty="0">
                <a:solidFill>
                  <a:srgbClr val="000000"/>
                </a:solidFill>
              </a:rPr>
              <a:t>Jacqui Dillon</a:t>
            </a:r>
            <a:br>
              <a:rPr lang="en-GB" altLang="en-US" sz="2900" dirty="0">
                <a:solidFill>
                  <a:srgbClr val="000000"/>
                </a:solidFill>
              </a:rPr>
            </a:br>
            <a:r>
              <a:rPr lang="en-GB" altLang="en-US" sz="2900" b="1" dirty="0">
                <a:solidFill>
                  <a:srgbClr val="000000"/>
                </a:solidFill>
              </a:rPr>
              <a:t>Hearing Voices Network </a:t>
            </a:r>
            <a:br>
              <a:rPr lang="en-GB" altLang="en-US" sz="2900" b="1" dirty="0">
                <a:solidFill>
                  <a:srgbClr val="000000"/>
                </a:solidFill>
              </a:rPr>
            </a:br>
            <a:r>
              <a:rPr lang="en-GB" altLang="en-US" sz="2500" dirty="0">
                <a:solidFill>
                  <a:srgbClr val="000000"/>
                </a:solidFill>
              </a:rPr>
              <a:t>National Chair, England</a:t>
            </a:r>
            <a:br>
              <a:rPr lang="en-GB" altLang="en-US" sz="2500" dirty="0">
                <a:solidFill>
                  <a:srgbClr val="000000"/>
                </a:solidFill>
              </a:rPr>
            </a:br>
            <a:r>
              <a:rPr lang="en-GB" altLang="en-US" sz="2500" dirty="0">
                <a:solidFill>
                  <a:srgbClr val="000000"/>
                </a:solidFill>
              </a:rPr>
              <a:t/>
            </a:r>
            <a:br>
              <a:rPr lang="en-GB" altLang="en-US" sz="2500" dirty="0">
                <a:solidFill>
                  <a:srgbClr val="000000"/>
                </a:solidFill>
              </a:rPr>
            </a:br>
            <a:r>
              <a:rPr lang="en-GB" altLang="en-US" sz="2900" b="1" dirty="0">
                <a:solidFill>
                  <a:srgbClr val="000000"/>
                </a:solidFill>
              </a:rPr>
              <a:t/>
            </a:r>
            <a:br>
              <a:rPr lang="en-GB" altLang="en-US" sz="2900" b="1" dirty="0">
                <a:solidFill>
                  <a:srgbClr val="000000"/>
                </a:solidFill>
              </a:rPr>
            </a:br>
            <a:r>
              <a:rPr lang="en-GB" altLang="en-US" sz="3200" b="1" dirty="0">
                <a:solidFill>
                  <a:srgbClr val="000000"/>
                </a:solidFill>
              </a:rPr>
              <a:t/>
            </a:r>
            <a:br>
              <a:rPr lang="en-GB" altLang="en-US" sz="3200" b="1" dirty="0">
                <a:solidFill>
                  <a:srgbClr val="000000"/>
                </a:solidFill>
              </a:rPr>
            </a:br>
            <a:endParaRPr lang="en-GB" altLang="en-US" sz="3200" b="1" dirty="0">
              <a:solidFill>
                <a:srgbClr val="000000"/>
              </a:solidFill>
            </a:endParaRPr>
          </a:p>
        </p:txBody>
      </p:sp>
      <p:grpSp>
        <p:nvGrpSpPr>
          <p:cNvPr id="2051" name="Group 2"/>
          <p:cNvGrpSpPr>
            <a:grpSpLocks/>
          </p:cNvGrpSpPr>
          <p:nvPr/>
        </p:nvGrpSpPr>
        <p:grpSpPr bwMode="auto">
          <a:xfrm>
            <a:off x="3571875" y="2143125"/>
            <a:ext cx="1863725" cy="3130550"/>
            <a:chOff x="2250" y="1350"/>
            <a:chExt cx="1174" cy="1972"/>
          </a:xfrm>
        </p:grpSpPr>
        <p:pic>
          <p:nvPicPr>
            <p:cNvPr id="205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0" y="1350"/>
              <a:ext cx="1175" cy="1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054" name="Text Box 4"/>
            <p:cNvSpPr txBox="1">
              <a:spLocks noChangeArrowheads="1"/>
            </p:cNvSpPr>
            <p:nvPr/>
          </p:nvSpPr>
          <p:spPr bwMode="auto">
            <a:xfrm>
              <a:off x="2250" y="1350"/>
              <a:ext cx="1175" cy="1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  <a:hlinkClick r:id="rId4"/>
              </a:rPr>
              <a:t>www.jacquidillon.org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3724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Divided World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463550" y="175577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  <a:hlinkClick r:id="rId8"/>
              </a:rPr>
              <a:t>www.jacquidillon.org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34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United World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2296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  <a:hlinkClick r:id="rId8"/>
              </a:rPr>
              <a:t>www.jacquidillon.org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46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For many voice hearers and psychiatric survivors, active participation and social action supports and enhances the recovery </a:t>
            </a:r>
            <a:r>
              <a:rPr lang="en-GB" dirty="0" smtClean="0"/>
              <a:t>process. </a:t>
            </a:r>
          </a:p>
          <a:p>
            <a:r>
              <a:rPr lang="en-GB" dirty="0" smtClean="0"/>
              <a:t>Having </a:t>
            </a:r>
            <a:r>
              <a:rPr lang="en-GB" dirty="0"/>
              <a:t>a shared survivor mission ( Herman, 1992), and becoming part of a collective voice creating change in the world, both inside and out,  is healing, empowering and liberating. </a:t>
            </a:r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/>
              <a:t>is also true for many mental health workers, who have become increasingly disillusioned with an inadequate biomedical model, disturbed by the collusion demanded of staff in a mental health system driven by fear, control and bureaucracy. </a:t>
            </a:r>
            <a:endParaRPr lang="en-GB" dirty="0" smtClean="0"/>
          </a:p>
          <a:p>
            <a:r>
              <a:rPr lang="en-GB" dirty="0" smtClean="0"/>
              <a:t>For </a:t>
            </a:r>
            <a:r>
              <a:rPr lang="en-GB" dirty="0"/>
              <a:t>them, becoming part of the Hearing Voices Movement also enables a recovery of meaning, purpose and optimism, a renewal of important values, a rediscovering of a sense of self. </a:t>
            </a:r>
            <a:endParaRPr lang="en-GB" dirty="0" smtClean="0"/>
          </a:p>
          <a:p>
            <a:r>
              <a:rPr lang="en-GB" dirty="0" smtClean="0"/>
              <a:t>For </a:t>
            </a:r>
            <a:r>
              <a:rPr lang="en-GB" dirty="0"/>
              <a:t>all of us, the possibility of reconnecting to ourselves and each other as unique and equal human beings, is life affirming.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  <a:hlinkClick r:id="rId3"/>
              </a:rPr>
              <a:t>www.jacquidillon.org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29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Where's the evidence?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4400" dirty="0"/>
              <a:t>W</a:t>
            </a:r>
            <a:r>
              <a:rPr lang="en-US" sz="4400" dirty="0" smtClean="0"/>
              <a:t>hat </a:t>
            </a:r>
            <a:r>
              <a:rPr lang="en-US" sz="4400" dirty="0"/>
              <a:t>is our evidence?  It is not a randomized controlled trial.  </a:t>
            </a:r>
            <a:r>
              <a:rPr lang="en-US" sz="4400" dirty="0" smtClean="0"/>
              <a:t>It </a:t>
            </a:r>
            <a:r>
              <a:rPr lang="en-US" sz="4400" dirty="0"/>
              <a:t>is not a statistically significant finding.  </a:t>
            </a:r>
            <a:endParaRPr lang="en-US" sz="4400" dirty="0" smtClean="0"/>
          </a:p>
          <a:p>
            <a:r>
              <a:rPr lang="en-GB" sz="4400" dirty="0"/>
              <a:t>R</a:t>
            </a:r>
            <a:r>
              <a:rPr lang="en-US" sz="4400" dirty="0"/>
              <a:t>eject the idea that randomized research designs or statistically significant findings constitute the </a:t>
            </a:r>
            <a:r>
              <a:rPr lang="en-US" sz="4400" i="1" dirty="0"/>
              <a:t>only</a:t>
            </a:r>
            <a:r>
              <a:rPr lang="en-US" sz="4400" dirty="0"/>
              <a:t> bases for making evaluations.  </a:t>
            </a:r>
            <a:endParaRPr lang="en-US" sz="4400" dirty="0" smtClean="0"/>
          </a:p>
          <a:p>
            <a:r>
              <a:rPr lang="en-US" sz="4400" dirty="0" smtClean="0"/>
              <a:t>It </a:t>
            </a:r>
            <a:r>
              <a:rPr lang="en-US" sz="4400" dirty="0"/>
              <a:t>is the evidence of testimony, a more rigorous standard than is commonly required.  </a:t>
            </a:r>
            <a:endParaRPr lang="en-US" sz="4400" dirty="0" smtClean="0"/>
          </a:p>
          <a:p>
            <a:r>
              <a:rPr lang="en-US" sz="4400" dirty="0" smtClean="0"/>
              <a:t>With </a:t>
            </a:r>
            <a:r>
              <a:rPr lang="en-US" sz="4400" dirty="0"/>
              <a:t>practically no material support of any kind, </a:t>
            </a:r>
            <a:r>
              <a:rPr lang="en-US" sz="4400" dirty="0" smtClean="0"/>
              <a:t>Hearing Voices Groups </a:t>
            </a:r>
            <a:r>
              <a:rPr lang="en-US" sz="4400" dirty="0" smtClean="0"/>
              <a:t>have </a:t>
            </a:r>
            <a:r>
              <a:rPr lang="en-US" sz="4400" dirty="0"/>
              <a:t>spread all over the world, and every day thousands of people vote with their feet to keep them going.  </a:t>
            </a:r>
          </a:p>
          <a:p>
            <a:r>
              <a:rPr lang="en-US" sz="4400" dirty="0" smtClean="0"/>
              <a:t>Whether </a:t>
            </a:r>
            <a:r>
              <a:rPr lang="en-US" sz="4400" dirty="0"/>
              <a:t>a group “works” or not must be defined subjectively by that person. Convincing evidence exists in the form of numerous personal testimonies which attest (</a:t>
            </a:r>
            <a:r>
              <a:rPr lang="en-US" sz="4400" dirty="0" err="1"/>
              <a:t>Romme</a:t>
            </a:r>
            <a:r>
              <a:rPr lang="en-US" sz="4400" dirty="0"/>
              <a:t> et al., 2009) to the power that groups possess in enabling individuals to make profound, long-lasting changes in their lives, frequently having been failed by other approaches. </a:t>
            </a:r>
          </a:p>
          <a:p>
            <a:r>
              <a:rPr lang="en-US" sz="4400" dirty="0"/>
              <a:t>Whether a hearing voices peer support group is effective or not for a given person </a:t>
            </a:r>
            <a:r>
              <a:rPr lang="en-US" sz="4400" i="1" dirty="0"/>
              <a:t>can only be determined by him or her.  </a:t>
            </a:r>
          </a:p>
          <a:p>
            <a:r>
              <a:rPr lang="en-US" sz="4400" dirty="0"/>
              <a:t>At the core of every aspect of HVN's approach is a deep respect for the reality of subjective experience in whatever form it occurs.</a:t>
            </a:r>
            <a:endParaRPr lang="en-GB" sz="4400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  <a:hlinkClick r:id="rId2"/>
              </a:rPr>
              <a:t>www.jacquidillon.org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75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GB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GB" dirty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GB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n-GB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GB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GB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GB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GB" dirty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GB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n-GB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GB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GB" dirty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GB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n-GB" dirty="0" smtClean="0">
                <a:solidFill>
                  <a:schemeClr val="tx2">
                    <a:satMod val="200000"/>
                  </a:schemeClr>
                </a:solidFill>
              </a:rPr>
              <a:t>The master's tools will never dismantle the master's house.</a:t>
            </a:r>
            <a:br>
              <a:rPr lang="en-GB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en-GB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altLang="en-US" sz="4800" smtClean="0"/>
          </a:p>
          <a:p>
            <a:pPr eaLnBrk="1" hangingPunct="1">
              <a:buFont typeface="Arial" pitchFamily="34" charset="0"/>
              <a:buNone/>
            </a:pPr>
            <a:endParaRPr lang="en-GB" altLang="en-US" sz="4800" smtClean="0"/>
          </a:p>
          <a:p>
            <a:pPr eaLnBrk="1" hangingPunct="1">
              <a:buFont typeface="Arial" pitchFamily="34" charset="0"/>
              <a:buNone/>
            </a:pPr>
            <a:endParaRPr lang="en-GB" altLang="en-US" sz="4800" smtClean="0"/>
          </a:p>
          <a:p>
            <a:pPr eaLnBrk="1" hangingPunct="1">
              <a:buFont typeface="Arial" pitchFamily="34" charset="0"/>
              <a:buNone/>
            </a:pPr>
            <a:r>
              <a:rPr lang="en-GB" altLang="en-US" sz="3600" i="1" smtClean="0"/>
              <a:t>Audre Lorde. </a:t>
            </a:r>
          </a:p>
          <a:p>
            <a:pPr eaLnBrk="1" hangingPunct="1">
              <a:buFont typeface="Arial" pitchFamily="34" charset="0"/>
              <a:buNone/>
            </a:pPr>
            <a:r>
              <a:rPr lang="en-GB" altLang="en-US" sz="4800" smtClean="0"/>
              <a:t> </a:t>
            </a:r>
          </a:p>
          <a:p>
            <a:pPr eaLnBrk="1" hangingPunct="1"/>
            <a:endParaRPr lang="en-GB" altLang="en-US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  <a:hlinkClick r:id="rId2"/>
              </a:rPr>
              <a:t>www.jacquidillon.org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87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altLang="en-US" sz="4400">
                <a:solidFill>
                  <a:srgbClr val="0000FF"/>
                </a:solidFill>
                <a:ea typeface="Microsoft YaHei" pitchFamily="34" charset="-122"/>
              </a:rPr>
              <a:t>Further Information: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457200" y="1828800"/>
            <a:ext cx="82296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6550" eaLnBrk="0" hangingPunct="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450"/>
              </a:spcBef>
            </a:pPr>
            <a:endParaRPr lang="en-GB" altLang="en-US">
              <a:solidFill>
                <a:srgbClr val="254061"/>
              </a:solidFill>
              <a:ea typeface="Microsoft YaHei" pitchFamily="34" charset="-122"/>
            </a:endParaRPr>
          </a:p>
          <a:p>
            <a:pPr algn="ctr" eaLnBrk="1" hangingPunct="1">
              <a:lnSpc>
                <a:spcPct val="80000"/>
              </a:lnSpc>
              <a:spcBef>
                <a:spcPts val="375"/>
              </a:spcBef>
            </a:pPr>
            <a:endParaRPr lang="en-AU" altLang="en-US" sz="1500" b="1" u="sng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  <a:p>
            <a:pPr algn="ctr" eaLnBrk="1" hangingPunct="1">
              <a:lnSpc>
                <a:spcPct val="80000"/>
              </a:lnSpc>
              <a:spcBef>
                <a:spcPts val="375"/>
              </a:spcBef>
            </a:pPr>
            <a:endParaRPr lang="en-AU" altLang="en-US" sz="1500" b="1" u="sng">
              <a:solidFill>
                <a:srgbClr val="0000FF"/>
              </a:solidFill>
              <a:latin typeface="Arial" pitchFamily="34" charset="0"/>
              <a:ea typeface="Microsoft YaHei" pitchFamily="34" charset="-122"/>
            </a:endParaRPr>
          </a:p>
          <a:p>
            <a:pPr algn="ctr" eaLnBrk="1" hangingPunct="1">
              <a:lnSpc>
                <a:spcPct val="80000"/>
              </a:lnSpc>
              <a:spcBef>
                <a:spcPts val="550"/>
              </a:spcBef>
            </a:pPr>
            <a:r>
              <a:rPr lang="en-AU" altLang="en-US" sz="2400" u="sng">
                <a:solidFill>
                  <a:srgbClr val="0000FF"/>
                </a:solidFill>
                <a:latin typeface="Arial" pitchFamily="34" charset="0"/>
                <a:ea typeface="Microsoft YaHei" pitchFamily="34" charset="-122"/>
              </a:rPr>
              <a:t>www.hearing-voices.org</a:t>
            </a:r>
          </a:p>
          <a:p>
            <a:pPr algn="ctr" eaLnBrk="1" hangingPunct="1">
              <a:lnSpc>
                <a:spcPct val="80000"/>
              </a:lnSpc>
              <a:spcBef>
                <a:spcPts val="550"/>
              </a:spcBef>
            </a:pPr>
            <a:endParaRPr lang="en-AU" altLang="en-US" sz="2400" u="sng">
              <a:solidFill>
                <a:srgbClr val="0000FF"/>
              </a:solidFill>
              <a:latin typeface="Arial" pitchFamily="34" charset="0"/>
              <a:ea typeface="Microsoft YaHei" pitchFamily="34" charset="-122"/>
            </a:endParaRPr>
          </a:p>
          <a:p>
            <a:pPr algn="ctr" eaLnBrk="1" hangingPunct="1">
              <a:lnSpc>
                <a:spcPct val="80000"/>
              </a:lnSpc>
              <a:spcBef>
                <a:spcPts val="550"/>
              </a:spcBef>
            </a:pPr>
            <a:endParaRPr lang="en-AU" altLang="en-US" sz="2400" u="sng">
              <a:solidFill>
                <a:srgbClr val="0000FF"/>
              </a:solidFill>
              <a:latin typeface="Arial" pitchFamily="34" charset="0"/>
              <a:ea typeface="Microsoft YaHei" pitchFamily="34" charset="-122"/>
            </a:endParaRPr>
          </a:p>
          <a:p>
            <a:pPr algn="ctr" eaLnBrk="1" hangingPunct="1">
              <a:lnSpc>
                <a:spcPct val="80000"/>
              </a:lnSpc>
              <a:spcBef>
                <a:spcPts val="550"/>
              </a:spcBef>
            </a:pPr>
            <a:endParaRPr lang="en-AU" altLang="en-US" sz="2400" u="sng">
              <a:solidFill>
                <a:srgbClr val="0000FF"/>
              </a:solidFill>
              <a:latin typeface="Arial" pitchFamily="34" charset="0"/>
              <a:ea typeface="Microsoft YaHei" pitchFamily="34" charset="-122"/>
            </a:endParaRPr>
          </a:p>
          <a:p>
            <a:pPr algn="ctr" eaLnBrk="1" hangingPunct="1">
              <a:lnSpc>
                <a:spcPct val="80000"/>
              </a:lnSpc>
              <a:spcBef>
                <a:spcPts val="550"/>
              </a:spcBef>
            </a:pPr>
            <a:endParaRPr lang="en-AU" altLang="en-US" sz="2400" u="sng">
              <a:solidFill>
                <a:srgbClr val="CCCCFF"/>
              </a:solidFill>
              <a:latin typeface="Arial" pitchFamily="34" charset="0"/>
              <a:ea typeface="Microsoft YaHei" pitchFamily="34" charset="-122"/>
            </a:endParaRPr>
          </a:p>
          <a:p>
            <a:pPr algn="ctr" eaLnBrk="1" hangingPunct="1">
              <a:lnSpc>
                <a:spcPct val="80000"/>
              </a:lnSpc>
              <a:spcBef>
                <a:spcPts val="550"/>
              </a:spcBef>
            </a:pPr>
            <a:endParaRPr lang="en-AU" altLang="en-US" sz="2400" u="sng">
              <a:solidFill>
                <a:srgbClr val="0000FF"/>
              </a:solidFill>
              <a:latin typeface="Arial" pitchFamily="34" charset="0"/>
              <a:ea typeface="Microsoft YaHei" pitchFamily="34" charset="-122"/>
            </a:endParaRPr>
          </a:p>
          <a:p>
            <a:pPr algn="ctr" eaLnBrk="1" hangingPunct="1">
              <a:lnSpc>
                <a:spcPct val="80000"/>
              </a:lnSpc>
              <a:spcBef>
                <a:spcPts val="550"/>
              </a:spcBef>
            </a:pPr>
            <a:endParaRPr lang="en-AU" altLang="en-US" sz="2400" u="sng">
              <a:solidFill>
                <a:srgbClr val="0000FF"/>
              </a:solidFill>
              <a:latin typeface="Arial" pitchFamily="34" charset="0"/>
              <a:ea typeface="Microsoft YaHei" pitchFamily="34" charset="-122"/>
            </a:endParaRPr>
          </a:p>
          <a:p>
            <a:pPr algn="ctr" eaLnBrk="1" hangingPunct="1">
              <a:lnSpc>
                <a:spcPct val="80000"/>
              </a:lnSpc>
              <a:spcBef>
                <a:spcPts val="550"/>
              </a:spcBef>
            </a:pPr>
            <a:endParaRPr lang="en-AU" altLang="en-US" sz="2400" u="sng">
              <a:solidFill>
                <a:srgbClr val="0000FF"/>
              </a:solidFill>
              <a:latin typeface="Arial" pitchFamily="34" charset="0"/>
              <a:ea typeface="Microsoft YaHei" pitchFamily="34" charset="-122"/>
            </a:endParaRPr>
          </a:p>
          <a:p>
            <a:pPr algn="ctr" eaLnBrk="1" hangingPunct="1">
              <a:lnSpc>
                <a:spcPct val="80000"/>
              </a:lnSpc>
              <a:spcBef>
                <a:spcPts val="550"/>
              </a:spcBef>
            </a:pPr>
            <a:r>
              <a:rPr lang="en-GB" altLang="en-US" sz="2400" u="sng">
                <a:solidFill>
                  <a:srgbClr val="0000FF"/>
                </a:solidFill>
                <a:latin typeface="Arial" pitchFamily="34" charset="0"/>
                <a:ea typeface="Microsoft YaHei" pitchFamily="34" charset="-122"/>
              </a:rPr>
              <a:t>www.jacquidillon.org</a:t>
            </a:r>
          </a:p>
          <a:p>
            <a:pPr algn="ctr" eaLnBrk="1" hangingPunct="1">
              <a:lnSpc>
                <a:spcPct val="80000"/>
              </a:lnSpc>
              <a:spcBef>
                <a:spcPts val="450"/>
              </a:spcBef>
            </a:pPr>
            <a:r>
              <a:rPr lang="en-AU" altLang="en-US" b="1" u="sng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lang="en-AU" altLang="en-US" b="1" u="sng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</a:br>
            <a:endParaRPr lang="en-AU" altLang="en-US" b="1" u="sng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</a:pPr>
            <a:endParaRPr lang="en-AU" altLang="en-US" b="1" u="sng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254125"/>
            <a:ext cx="684213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429000"/>
            <a:ext cx="1619250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3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700" y="4648200"/>
            <a:ext cx="93345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2568575" y="3259138"/>
            <a:ext cx="4111625" cy="110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550"/>
              </a:spcBef>
            </a:pPr>
            <a:endParaRPr lang="en-AU" altLang="en-US" sz="2400" u="sng">
              <a:solidFill>
                <a:srgbClr val="0000FF"/>
              </a:solidFill>
              <a:latin typeface="Arial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550"/>
              </a:spcBef>
            </a:pPr>
            <a:endParaRPr lang="en-AU" altLang="en-US" sz="2400" u="sng">
              <a:solidFill>
                <a:srgbClr val="0000FF"/>
              </a:solidFill>
              <a:latin typeface="Arial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550"/>
              </a:spcBef>
            </a:pPr>
            <a:r>
              <a:rPr lang="en-AU" altLang="en-US" sz="2400" u="sng">
                <a:solidFill>
                  <a:srgbClr val="0000FF"/>
                </a:solidFill>
                <a:latin typeface="Arial" pitchFamily="34" charset="0"/>
              </a:rPr>
              <a:t>www.intervoiceonline.org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  <a:hlinkClick r:id="rId6"/>
              </a:rPr>
              <a:t>www.jacquidillon.org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2830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Hearing Voices Movement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Professor Marius </a:t>
            </a:r>
            <a:r>
              <a:rPr lang="en-GB" sz="2800" dirty="0" err="1" smtClean="0"/>
              <a:t>Romme</a:t>
            </a:r>
            <a:r>
              <a:rPr lang="en-GB" sz="2800" dirty="0" smtClean="0"/>
              <a:t> &amp; Dr Sandra Escher and Patsy </a:t>
            </a:r>
            <a:r>
              <a:rPr lang="en-GB" sz="2800" dirty="0" err="1" smtClean="0"/>
              <a:t>Hage</a:t>
            </a:r>
            <a:r>
              <a:rPr lang="en-GB" sz="2800" dirty="0" smtClean="0"/>
              <a:t>.</a:t>
            </a:r>
          </a:p>
          <a:p>
            <a:r>
              <a:rPr lang="en-US" sz="2800" dirty="0" smtClean="0"/>
              <a:t>Biological psychiatry = voices are a product of brain and cognitive faults.</a:t>
            </a:r>
          </a:p>
          <a:p>
            <a:r>
              <a:rPr lang="en-GB" sz="2800" dirty="0" smtClean="0"/>
              <a:t>Radical shift =  </a:t>
            </a:r>
            <a:r>
              <a:rPr lang="en-US" sz="2800" dirty="0" smtClean="0"/>
              <a:t>voices make sense when looking at the traumatic circumstances in life that provoked them.</a:t>
            </a:r>
          </a:p>
          <a:p>
            <a:r>
              <a:rPr lang="en-GB" sz="2800" dirty="0" err="1" smtClean="0"/>
              <a:t>Romme</a:t>
            </a:r>
            <a:r>
              <a:rPr lang="en-GB" sz="2800" dirty="0" smtClean="0"/>
              <a:t> &amp; Escher’s research shows that at least 77%* of people who hear voices have had some traumatic experience which they connect with hearing voices.</a:t>
            </a:r>
          </a:p>
          <a:p>
            <a:pPr>
              <a:buFont typeface="Arial" charset="0"/>
              <a:buNone/>
            </a:pPr>
            <a:endParaRPr lang="en-GB" sz="2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prstClr val="black">
                    <a:tint val="75000"/>
                  </a:prstClr>
                </a:solidFill>
                <a:hlinkClick r:id="rId3"/>
              </a:rPr>
              <a:t>www.jacquidillon.org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71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Hearing Voices Movement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54563"/>
          </a:xfrm>
        </p:spPr>
        <p:txBody>
          <a:bodyPr>
            <a:noAutofit/>
          </a:bodyPr>
          <a:lstStyle/>
          <a:p>
            <a:endParaRPr lang="en-US" sz="2200" dirty="0" smtClean="0"/>
          </a:p>
          <a:p>
            <a:r>
              <a:rPr lang="en-US" sz="2800" dirty="0" smtClean="0"/>
              <a:t>Contests the traditional psychiatric relationship of dominant-expert clinician and passive-recipient patient. </a:t>
            </a:r>
          </a:p>
          <a:p>
            <a:r>
              <a:rPr lang="en-US" sz="2800" dirty="0"/>
              <a:t>B</a:t>
            </a:r>
            <a:r>
              <a:rPr lang="en-US" sz="2800" dirty="0" smtClean="0"/>
              <a:t>ased on mutually respectful relationships – authentic partnerships between experts by experience and experts by profession, working together to bring about the emancipation of voice hearers.</a:t>
            </a:r>
          </a:p>
          <a:p>
            <a:r>
              <a:rPr lang="en-US" sz="2800" dirty="0" smtClean="0"/>
              <a:t>Views voice-hearing as a significant and meaningful human experience.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  <a:hlinkClick r:id="rId2"/>
              </a:rPr>
              <a:t>www.jacquidillon.org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53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Hearing Voices Movement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sz="2200" dirty="0"/>
              <a:t>HVN creates sanctuary; safe spaces to share taboo experiences, where there are real possibilities for healing and growth. </a:t>
            </a:r>
          </a:p>
          <a:p>
            <a:r>
              <a:rPr lang="en-US" sz="2200" dirty="0"/>
              <a:t>People are free to share and explore their experiences in detail including the content of what their voices say, without the threat of censorship, loss of liberty or forced medication, a common feature of disclosure in traditional psychiatric settings.</a:t>
            </a:r>
          </a:p>
          <a:p>
            <a:r>
              <a:rPr lang="en-US" sz="2200" dirty="0"/>
              <a:t>While ‘auditory hallucinations’ is the preferred jargon within psychiatric literature, the term ‘hearing voices’, which uses ordinary, non pathologising language framed subjectively, has been reclaimed. </a:t>
            </a:r>
          </a:p>
          <a:p>
            <a:r>
              <a:rPr lang="en-US" sz="2200" dirty="0"/>
              <a:t>P</a:t>
            </a:r>
            <a:r>
              <a:rPr lang="en-US" sz="2200" dirty="0" smtClean="0"/>
              <a:t>art </a:t>
            </a:r>
            <a:r>
              <a:rPr lang="en-US" sz="2200" dirty="0"/>
              <a:t>of a wider aim within the mental health user movement to </a:t>
            </a:r>
            <a:r>
              <a:rPr lang="en-US" sz="2200" dirty="0" err="1"/>
              <a:t>decolonise</a:t>
            </a:r>
            <a:r>
              <a:rPr lang="en-US" sz="2200" dirty="0"/>
              <a:t> medicalised language of human experience.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  <a:hlinkClick r:id="rId3"/>
              </a:rPr>
              <a:t>www.jacquidillon.org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37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      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76400"/>
            <a:ext cx="7313613" cy="4343400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3100" b="1" dirty="0" smtClean="0">
                <a:solidFill>
                  <a:schemeClr val="tx2"/>
                </a:solidFill>
              </a:rPr>
              <a:t>   </a:t>
            </a:r>
            <a:r>
              <a:rPr lang="en-GB" sz="3100" b="1" dirty="0" smtClean="0"/>
              <a:t>HVN </a:t>
            </a:r>
            <a:r>
              <a:rPr lang="en-GB" sz="3100" b="1" dirty="0"/>
              <a:t>is a network of people who hear voices, their friends and relatives, carers, support workers, psychologists, psychiatrists and others, who work together, to gain a better understanding of hearing voices, seeing visions, tactile sensations and other sensory experiences and work to reduce ignorance and anxiety about these issues.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hlinkClick r:id="rId3"/>
              </a:rPr>
              <a:t>www.jacquidillon.org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341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8600"/>
            <a:ext cx="56769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339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57600" y="228600"/>
            <a:ext cx="1006475" cy="1692275"/>
          </a:xfrm>
          <a:solidFill>
            <a:srgbClr val="FFFFFF"/>
          </a:solidFill>
        </p:spPr>
      </p:pic>
      <p:sp>
        <p:nvSpPr>
          <p:cNvPr id="38915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altLang="en-US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3100" b="1" smtClean="0"/>
              <a:t>Information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100" b="1" smtClean="0"/>
              <a:t>Self- help groups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100" b="1" smtClean="0"/>
              <a:t>Publications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100" b="1" smtClean="0"/>
              <a:t>Newsletter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100" b="1" smtClean="0"/>
              <a:t>Training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100" b="1" smtClean="0"/>
              <a:t>Help-line for voice-hearers</a:t>
            </a:r>
          </a:p>
          <a:p>
            <a:pPr eaLnBrk="1" hangingPunct="1">
              <a:lnSpc>
                <a:spcPct val="90000"/>
              </a:lnSpc>
            </a:pPr>
            <a:endParaRPr lang="en-GB" altLang="en-US" sz="2400" smtClean="0"/>
          </a:p>
        </p:txBody>
      </p:sp>
      <p:sp>
        <p:nvSpPr>
          <p:cNvPr id="38916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656138" y="1600200"/>
            <a:ext cx="4030662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altLang="en-US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3100" b="1" smtClean="0"/>
              <a:t>Individual &amp; Group Membership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100" b="1" smtClean="0"/>
              <a:t>Website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100" b="1" smtClean="0"/>
              <a:t>Research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100" b="1" smtClean="0"/>
              <a:t>Media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100" b="1" smtClean="0"/>
              <a:t>Intervoice</a:t>
            </a:r>
          </a:p>
          <a:p>
            <a:pPr eaLnBrk="1" hangingPunct="1">
              <a:lnSpc>
                <a:spcPct val="90000"/>
              </a:lnSpc>
            </a:pPr>
            <a:endParaRPr lang="en-GB" altLang="en-US" sz="310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prstClr val="black">
                    <a:tint val="75000"/>
                  </a:prstClr>
                </a:solidFill>
                <a:hlinkClick r:id="rId3"/>
              </a:rPr>
              <a:t>www.jacquidillon.org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64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187450" y="1773238"/>
            <a:ext cx="70564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AU" sz="3200" b="1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International</a:t>
            </a:r>
            <a:r>
              <a:rPr lang="en-GB" smtClean="0"/>
              <a:t> </a:t>
            </a:r>
            <a:r>
              <a:rPr lang="en-GB" b="1" smtClean="0"/>
              <a:t>Developments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27488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sz="2400" b="1" dirty="0"/>
              <a:t>Australia,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sz="2400" b="1" dirty="0" smtClean="0"/>
              <a:t>Austria,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sz="2400" b="1" dirty="0" smtClean="0"/>
              <a:t>Belgium,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sz="2400" b="1" dirty="0" smtClean="0"/>
              <a:t>Canada,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sz="2400" b="1" dirty="0"/>
              <a:t>Denmark, </a:t>
            </a:r>
            <a:endParaRPr lang="en-GB" sz="2400" b="1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sz="2400" b="1" dirty="0" smtClean="0"/>
              <a:t>England,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sz="2400" b="1" dirty="0"/>
              <a:t>Finland</a:t>
            </a:r>
            <a:r>
              <a:rPr lang="en-GB" sz="2400" b="1" dirty="0" smtClean="0"/>
              <a:t>,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sz="2400" b="1" dirty="0" smtClean="0"/>
              <a:t>France </a:t>
            </a:r>
            <a:endParaRPr lang="en-GB" sz="2400" b="1" dirty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sz="2400" b="1" dirty="0"/>
              <a:t>Germany, </a:t>
            </a:r>
            <a:endParaRPr lang="en-GB" sz="2400" b="1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sz="2400" b="1" dirty="0"/>
              <a:t>Greece, </a:t>
            </a:r>
            <a:endParaRPr lang="en-GB" sz="2400" b="1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sz="2400" b="1" dirty="0" smtClean="0"/>
              <a:t>Holland</a:t>
            </a:r>
            <a:r>
              <a:rPr lang="en-GB" sz="2400" b="1" dirty="0"/>
              <a:t>, </a:t>
            </a:r>
            <a:endParaRPr lang="en-GB" sz="2400" b="1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sz="2400" b="1" dirty="0"/>
              <a:t>Ireland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sz="2400" b="1" dirty="0"/>
              <a:t>Italy,  </a:t>
            </a:r>
            <a:endParaRPr lang="en-GB" sz="2400" b="1" dirty="0" smtClean="0"/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GB" sz="2400" b="1" dirty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en-GB" sz="2400" b="1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en-GB" sz="2700" b="1" dirty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en-GB" sz="2400" b="1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en-GB" sz="2400" b="1" dirty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en-GB" sz="2400" b="1" dirty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en-GB" sz="2400" b="1" dirty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en-GB" sz="2400" b="1" dirty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en-GB" sz="2400" b="1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en-GB" sz="2400" b="1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en-GB" sz="2700" b="1" dirty="0" smtClean="0"/>
          </a:p>
        </p:txBody>
      </p:sp>
      <p:sp>
        <p:nvSpPr>
          <p:cNvPr id="102405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56138" y="1600200"/>
            <a:ext cx="4030662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sz="2400" b="1" dirty="0" smtClean="0"/>
              <a:t>Japan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sz="2400" b="1" dirty="0" smtClean="0"/>
              <a:t>Kenya,</a:t>
            </a:r>
            <a:endParaRPr lang="en-GB" sz="2400" b="1" dirty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sz="2400" b="1" dirty="0"/>
              <a:t>Malaysia.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sz="2400" b="1" dirty="0" smtClean="0"/>
              <a:t>New Zealand,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sz="2400" b="1" dirty="0" smtClean="0"/>
              <a:t>Norway,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sz="2400" b="1" dirty="0"/>
              <a:t>Palestine, </a:t>
            </a:r>
            <a:endParaRPr lang="en-GB" sz="2400" b="1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sz="2400" b="1" dirty="0" smtClean="0"/>
              <a:t>Scotland,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sz="2400" b="1" dirty="0"/>
              <a:t>South Africa, </a:t>
            </a:r>
            <a:endParaRPr lang="en-GB" sz="2400" b="1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sz="2400" b="1" dirty="0"/>
              <a:t>Spain</a:t>
            </a:r>
            <a:r>
              <a:rPr lang="en-GB" sz="2400" b="1" dirty="0" smtClean="0"/>
              <a:t>,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sz="2400" b="1" dirty="0" smtClean="0"/>
              <a:t>Sweden</a:t>
            </a:r>
            <a:r>
              <a:rPr lang="en-GB" sz="2400" b="1" dirty="0"/>
              <a:t>, </a:t>
            </a:r>
            <a:endParaRPr lang="en-GB" sz="2400" b="1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sz="2400" b="1" dirty="0"/>
              <a:t>Switzerland,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sz="2400" b="1" dirty="0"/>
              <a:t>Uganda,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sz="2400" b="1" dirty="0" smtClean="0"/>
              <a:t>USA,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sz="2400" b="1" dirty="0" smtClean="0"/>
              <a:t>Wales….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GB" sz="2400" b="1" dirty="0" smtClean="0"/>
          </a:p>
        </p:txBody>
      </p:sp>
      <p:sp>
        <p:nvSpPr>
          <p:cNvPr id="41990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mtClean="0">
                <a:solidFill>
                  <a:srgbClr val="898989"/>
                </a:solidFill>
                <a:latin typeface="Calibri" pitchFamily="34" charset="0"/>
                <a:hlinkClick r:id="rId2"/>
              </a:rPr>
              <a:t>www.jacquidillon.org</a:t>
            </a:r>
            <a:endParaRPr lang="en-GB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24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ts val="900"/>
              </a:spcBef>
              <a:buClr>
                <a:srgbClr val="9BBB59"/>
              </a:buClr>
            </a:pPr>
            <a:r>
              <a:rPr lang="en-GB" altLang="en-US" sz="4400" b="1">
                <a:solidFill>
                  <a:srgbClr val="000000"/>
                </a:solidFill>
              </a:rPr>
              <a:t>Voices are a Survival Strategy:</a:t>
            </a:r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457200" y="1295400"/>
            <a:ext cx="82296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69875" indent="-269875" eaLnBrk="0" hangingPunct="0"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indent="-457200" eaLnBrk="1" hangingPunct="1"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en-GB" sz="2800" dirty="0" smtClean="0">
                <a:solidFill>
                  <a:srgbClr val="000000"/>
                </a:solidFill>
              </a:rPr>
              <a:t>Point at real life problems in the past and the present</a:t>
            </a:r>
          </a:p>
          <a:p>
            <a:pPr marL="457200" indent="-457200" eaLnBrk="1" hangingPunct="1"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en-GB" sz="2800" dirty="0" smtClean="0">
                <a:solidFill>
                  <a:srgbClr val="000000"/>
                </a:solidFill>
              </a:rPr>
              <a:t>Use metaphorical language that can be translated into real life challenges</a:t>
            </a:r>
          </a:p>
          <a:p>
            <a:pPr marL="457200" indent="-457200" eaLnBrk="1" hangingPunct="1"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en-GB" sz="2800" dirty="0" smtClean="0">
                <a:solidFill>
                  <a:srgbClr val="000000"/>
                </a:solidFill>
              </a:rPr>
              <a:t>Are split off feelings - feelings that are unbearable</a:t>
            </a:r>
          </a:p>
          <a:p>
            <a:pPr marL="457200" indent="-457200" eaLnBrk="1" hangingPunct="1"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en-GB" sz="2800" dirty="0" smtClean="0">
                <a:solidFill>
                  <a:srgbClr val="000000"/>
                </a:solidFill>
              </a:rPr>
              <a:t>Are awful messages about terrifying past experiences</a:t>
            </a:r>
          </a:p>
          <a:p>
            <a:pPr marL="457200" indent="-457200" eaLnBrk="1" hangingPunct="1"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nl-NL" sz="2800" dirty="0" smtClean="0">
                <a:solidFill>
                  <a:prstClr val="black"/>
                </a:solidFill>
              </a:rPr>
              <a:t>Voices are both an attack on identity and a way to protect or preserve identity</a:t>
            </a:r>
          </a:p>
          <a:p>
            <a:pPr marL="457200" indent="-457200" eaLnBrk="1" hangingPunct="1"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nl-NL" sz="2800" dirty="0" smtClean="0">
                <a:solidFill>
                  <a:prstClr val="black"/>
                </a:solidFill>
              </a:rPr>
              <a:t>Is there any difference between ‘psychotic’ voices and ‘dissociative’ voices? </a:t>
            </a:r>
          </a:p>
          <a:p>
            <a:pPr marL="457200" indent="-457200" eaLnBrk="1" hangingPunct="1">
              <a:spcBef>
                <a:spcPts val="800"/>
              </a:spcBef>
              <a:buClr>
                <a:srgbClr val="9BBB59"/>
              </a:buClr>
              <a:buFont typeface="Arial" pitchFamily="34" charset="0"/>
              <a:buChar char="•"/>
              <a:defRPr/>
            </a:pPr>
            <a:endParaRPr lang="en-GB" sz="2800" b="1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800"/>
              </a:spcBef>
              <a:buClr>
                <a:srgbClr val="9BBB59"/>
              </a:buClr>
              <a:buFont typeface="Wingdings 2" pitchFamily="18" charset="2"/>
              <a:buNone/>
              <a:defRPr/>
            </a:pPr>
            <a:endParaRPr lang="en-GB" sz="3200" b="1" dirty="0" smtClean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prstClr val="black"/>
                </a:solidFill>
                <a:hlinkClick r:id="rId3"/>
              </a:rPr>
              <a:t>www.jacquidillon.org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7952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Despite the well-established link between hearing voices and traumatic life experiences, the Hearing Voices Movement explicitly accepts all explanations for hearing voices which may include an array of belief systems, including: </a:t>
            </a:r>
            <a:endParaRPr lang="en-GB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62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  <a:hlinkClick r:id="rId7"/>
              </a:rPr>
              <a:t>www.jacquidillon.org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67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922</Words>
  <Application>Microsoft Office PowerPoint</Application>
  <PresentationFormat>On-screen Show (4:3)</PresentationFormat>
  <Paragraphs>163</Paragraphs>
  <Slides>15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Microsoft YaHei</vt:lpstr>
      <vt:lpstr>Arial</vt:lpstr>
      <vt:lpstr>Calibri</vt:lpstr>
      <vt:lpstr>DejaVu LGC Sans</vt:lpstr>
      <vt:lpstr>Times New Roman</vt:lpstr>
      <vt:lpstr>Verdana</vt:lpstr>
      <vt:lpstr>Wingdings</vt:lpstr>
      <vt:lpstr>Wingdings 2</vt:lpstr>
      <vt:lpstr>1_Office Theme</vt:lpstr>
      <vt:lpstr>Microsoft PowerPoint Slide</vt:lpstr>
      <vt:lpstr>PowerPoint Presentation</vt:lpstr>
      <vt:lpstr>The Hearing Voices Movement</vt:lpstr>
      <vt:lpstr>The Hearing Voices Movement</vt:lpstr>
      <vt:lpstr>The Hearing Voices Movement</vt:lpstr>
      <vt:lpstr>      </vt:lpstr>
      <vt:lpstr>PowerPoint Presentation</vt:lpstr>
      <vt:lpstr>International Developments</vt:lpstr>
      <vt:lpstr>PowerPoint Presentation</vt:lpstr>
      <vt:lpstr>Despite the well-established link between hearing voices and traumatic life experiences, the Hearing Voices Movement explicitly accepts all explanations for hearing voices which may include an array of belief systems, including: </vt:lpstr>
      <vt:lpstr>Divided World</vt:lpstr>
      <vt:lpstr>United World</vt:lpstr>
      <vt:lpstr>Social action</vt:lpstr>
      <vt:lpstr>Where's the evidence? </vt:lpstr>
      <vt:lpstr>       The master's tools will never dismantle the master's house.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Jacqui</dc:creator>
  <cp:lastModifiedBy>AVMS</cp:lastModifiedBy>
  <cp:revision>5</cp:revision>
  <dcterms:created xsi:type="dcterms:W3CDTF">2013-10-01T11:50:42Z</dcterms:created>
  <dcterms:modified xsi:type="dcterms:W3CDTF">2013-10-08T08:21:25Z</dcterms:modified>
</cp:coreProperties>
</file>